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880018-F398-42CA-82F3-442EFF091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E8849-BDA9-4728-9638-B9B53A1A7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B290C2-22A3-4D8E-B6AC-291CB9640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9271D2-37C0-4E44-B894-2DFC05FE0B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9C8CC5-E378-4372-88FF-CE65BD4CE3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9474B4-D8C6-4BE2-B188-C81F20BFAB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BFC615-11B8-4D19-BF5F-484C58FB86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177B89-0AFC-4C95-B7D3-B5F83F9427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E77BF8-925F-4796-BCE7-F788CF6860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376CB2-67F9-4A71-A5D6-1EF359656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76C59-83E7-40AD-9395-77601C0BB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03322311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社会过程研究方法</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社会过程研究概述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社会过程研究方法论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社会过程研究的主要方法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社会过程研究中的伦理问题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社会过程研究的应用领域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社会过程研究的挑战与前景</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社会过程研究概述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社会过程是指社会现象在时间和空间上的动态变化和发展，包括社会结构、社会关系、社会制度等方面的变迁。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随着社会的快速发展和变革，对社会过程的研究逐渐成为社会科学领域的重要议题，旨在揭示社会现象背后的动态机制和演变规律。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社会过程定义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66" r="1496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通过对社会过程的深入研究，揭示社会现象的动态特征和演变规律，为社会科学研究提供新的理论视角和方法论支持。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社会过程研究有助于深化对社会现象本质的认识，为政策制定和实践应用提供科学依据，推动社会科学研究的创新和发展。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国内学者在社会过程研究领域取得了显著进展，提出了一系列具有中国特色的社会过程理论和研究方法，如社会转型理论、社会治理理论等。同时，在实证研究方面也取得了重要成果，如关于城市化、社会分层、社会流动等方面的研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学者在社会过程研究领域具有深厚的学术积淀，提出了许多经典的社会过程理论和研究方法，如现代化理论、发展社会学、社会网络分析等。此外，在实证研究方面也取得了丰富成果，如关于全球化、移民、社会不平等等问题的研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社会过程研究方法论</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社会过程理论</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社会过程研究以社会过程理论为基础，强调社会现象是动态、连续的过程，而非静态、孤立的实体。</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系统论</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社会过程研究方法将社会视为一个复杂的系统，由相互关联、相互作用的各个部分构成。</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实证主义与解释主义</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实证主义强调客观、可观察的社会事实，而解释主义则关注主观意义、理解和解释。社会过程研究方法结合了实证主义和解释主义的观点，既关注客观事实，也重视主观意义。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方法论基础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样本选择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确定研究样本，选择具有代表性的样本，以确保研究结果的可靠性和推广性。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研究假设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明确研究假设是研究设计的关键步骤，假设应基于理论或先前研究，并具有可验证性。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研究类型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根据研究目的和问题，选择适当的研究类型，如实验研究、调查研究、案例研究等。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根据研究设计和研究类型，选择合适的数据收集方法，如问卷调查、访谈、观察等。</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数据分析方法</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对收集到的数据进行整理、编码和录入，运用适当的统计方法和软件进行数据分析，以验证研究假设并得出结论。</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结果呈现与解释</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将分析结果以图表、表格等形式呈现，对结果进行解释和讨论，提出研究结论和建议。同时，要注意结果的客观性和准确性，避免主观偏见和误导性结论。</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数据收集方法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社会过程研究的主要方法</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田野调查法是一种通过实地观察和参与来收集数据的研究方法，强调在自然情境下对社会现象进行深入研究。</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能够获取真实、生动的第一手资料，深入了解被调查者的生活、文化和社会环境。</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缺点</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需要投入大量时间和精力，受到研究者主观因素的影响，可能存在观察偏见和误解。</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实施步骤</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确定研究主题和目的、选择调查地点、进行实地观察和记录、整理和分析数据、撰写研究报告。</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田野调查法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深度访谈法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深度访谈法是一种通过与被调查者进行深入交流来收集数据的研究方法，旨在探讨被调查者的观点、态度、经验和行为。</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实施步骤</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确定研究主题和目的、选择访谈对象、制定访谈提纲、进行深度访谈、整理和分析数据、撰写研究报告。</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优点</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能够获取被调查者的真实想法和感受，深入了解其内心世界和行为动机。</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缺点</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受到研究者主观因素的影响，可能存在引导性问题和误解，同时访谈对象的代表性也可能受到限制。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参与观察法</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参与观察法是一种通过亲身参与被调查者的生活和活动来收集数据的研究方法，旨在深入了解被调查者的行为、态度和文化。</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优点</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能够深入了解被调查者的真实生活和行为，获取生动、具体的数据资料。</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实施步骤</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确定研究主题和目的、选择观察场所和参与对象、制定观察计划和记录方式、进行参与观察和记录、整理和分析数据、撰写研究报告。</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缺点</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受到研究者主观因素的影响，可能存在观察偏见和误解，同时参与程度也可能影响数据的客观性和真实性。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https://d.book118.com/206033223113010045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2024-09-14T04:38:48.100</cp:lastPrinted>
  <dcterms:created xsi:type="dcterms:W3CDTF">2024-09-13T20:38:48Z</dcterms:created>
  <dcterms:modified xsi:type="dcterms:W3CDTF">2024-09-13T20:38:50Z</dcterms:modified>
</cp:coreProperties>
</file>