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E617C-6A81-49FC-B08D-56AC5E8C2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FA617-3CF7-4E73-8472-29BAD8CEF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9D90F-E641-4A0D-9212-E337A1C4C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3726D-1C9E-4A59-BC71-0AACEC9DE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961170-FCA7-4933-9F48-08B259EDB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1BB10F-E547-4BCF-A034-E4BB96543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BDBA5A-5243-4150-BBFE-0C3851CAB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43050C-18BE-40D8-9C7F-DFBE48D1D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F11909-7052-4C5C-9639-905F05E45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2899A-5BD0-43DD-B866-D582BDCF1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AEE37-0AEA-4279-9DA4-B9537F1F9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3410423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产科患者健康宣教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孕前宣教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孕期宣教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分娩宣教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产褥期宣教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新生儿护理宣教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孕前宣教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了解怀孕和育儿知识，做好心理准备，缓解紧张情绪。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080" r="708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750" r="14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648" b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准备好孕妇装、孕妇鞋、孕妇用品等，以及婴儿用品。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创造一个舒适、安全、卫生的居住环境，避免有害物质和辐射。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孕前准备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进行全面的身体检查，包括血常规、尿常规、妇科检查等。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352" r="1035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了解家族遗传病史，评估遗传风险，提供生育建议。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遗传咨询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根据需要接种风疹疫苗、流感疫苗等，预防孕期感染。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孕前检查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孕前饮食与运动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保持均衡的饮食，增加蛋白质、维生素和矿物质的摄入。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控制体重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保持适当的体重范围，避免过度肥胖或消瘦。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进行适量的有氧运动，增强体质和免疫力。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孕期宣教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孕期营养是保障母婴健康的重要因素，需要合理搭配饮食，确保获得足够的蛋白质、铁、钙、叶酸等营养素。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孕妇应该遵循多样化、均衡的饮食原则，多吃蔬菜、水果、全谷类食物和富含蛋白质的食品，同时补充适量的铁、钙、叶酸等营养素。避免过度摄入高糖、高脂肪和高盐的食物，以防对母婴健康造成不良影响。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孕期营养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孕期锻炼有助于控制体重、增强体质，对母婴健康有积极影响。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孕妇可以根据自身健康状况和医生的建议进行适当的体育锻炼，如散步、孕妇瑜伽、游泳等。锻炼有助于增强心肺功能、控制体重、缓解焦虑等，但应避免剧烈运动和可能会造成损伤的活动。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孕期锻炼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孕期心理调适对于母婴健康至关重要，孕妇应保持乐观、积极的心态，及时应对压力和情绪问题。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孕妇可以参加孕期心理辅导课程，学习情绪调节的方法和技巧，与家人和朋友分享心情，及时寻求支持和帮助。同时，孕妇应保持乐观、积极的心态，尽量避免过度焦虑、抑郁等不良情绪的影响。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孕期心理调适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分娩宣教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https://d.book118.com/206034104231010045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2024-09-14T21:15:07.800</cp:lastPrinted>
  <dcterms:created xsi:type="dcterms:W3CDTF">2024-09-14T13:15:07Z</dcterms:created>
  <dcterms:modified xsi:type="dcterms:W3CDTF">2024-09-14T13:15:09Z</dcterms:modified>
</cp:coreProperties>
</file>