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69B0E-82F9-42F8-AD76-56F51137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BD2C-99DD-4B42-B8BD-62269821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3BBAD-4F8E-4916-A308-76BF37921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A1794-138E-4BE6-9DAF-E1490AC2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7AB73-923D-4F76-B073-6FDE27C0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72491-853C-49CF-B0CD-778BE5A9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92532-DCF6-4D5D-8CA9-9117E027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BD6B0-F687-4F7A-833C-C5CA2763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9AE38-8F9F-439C-AD39-BA928E0F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84A0A-0767-4291-BCF2-B0135245D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C47A2-EB19-4E6D-9104-A592B504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41134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智慧医疗系统对床位管理的改进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传统床位管理存在的问题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智慧医疗系统对床位管理的改进方案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随着人口老龄化和医疗需求的增加，医疗资源日益紧张，床位管理面临巨大压力。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传统床位管理方式的不足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传统床位管理方式依赖人工操作，存在效率低下、易出错等问题，无法满足现代医疗需求。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智慧医疗系统的发展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随着科技的进步，智慧医疗系统逐渐应用于医疗领域，为床位管理提供了新的解决方案。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智慧医疗系统是一种基于物联网、大数据、人工智能等技术的综合医疗服务平台，具有实时性、智能化、个性化等特点。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293" r="252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智慧医疗系统包括医疗设备管理、医疗信息管理、远程医疗服务等多个子系统，共同实现医疗资源的优化配置和高效利用。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智慧医疗系统广泛应用于医院、诊所、养老院等医疗机构，为医护人员和患者提供便捷、高效的医疗服务。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提升患者就医体验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良好的床位管理可以为患者提供更加舒适、便捷的住院环境，提高患者的满意度和就医体验。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促进医疗机构可持续发展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床位管理是医疗机构运营管理的重要组成部分，对于提高医疗机构的服务质量和竞争力具有重要意义。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提高医疗资源利用效率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通过合理的床位管理，可以优化医疗资源的配置，提高床位的周转率和使用效率，降低医疗成本。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传统床位管理存在的问题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96" r="222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传统床位管理往往依赖手工记录和电话沟通，无法实时更新床位状态，导致医护人员和患者家属难以及时获取准确的床位信息。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缺乏实时数据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不同部门之间信息沟通不畅，容易出现床位安排冲突和混乱，影响患者入院和转科的顺利进行。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信息不透明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手工操作繁琐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传统床位管理需要医护人员手动填写各种表格和记录，工作量大且容易出错，影响工作效率。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床位分配不合理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由于缺乏科学的床位分配方法，传统床位管理容易出现床位资源利用不充分或不合理的情况，如空床位的浪费和紧急患者无法及时安排床位等问题。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效率低下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传统床位管理需要投入大量的人力资源进行手工记录和沟通，而这些工作可以通过智慧医疗系统实现自动化，节省人力成本。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由于缺乏有效的床位管理和调度系统，传统床位管理容易出现物资资源浪费的情况，如不必要的床单、枕套等物品的更换和清洗。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资源浪费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物资资源浪费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人力资源浪费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等待时间长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由于床位安排不合理和信息不透明等原因，患者往往需要等待较长时间才能入住合适的床位，影响患者就医体验和满意度。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传统床位管理容易出现服务疏漏和差错，如安排错误的床位、漏记患者信息等，导致患者投诉和纠纷增多。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智慧医疗系统对床位管理的改进方案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通过物联网技术，将床位状态实时更新到系统中，方便医护人员快速了解当前床位使用情况。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床位状态实时更新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除了床位状态，系统还可以展示患者的基本信息、诊断结果、护理需求等多维度信息，为医护人员提供全面的患者情况概览。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多维度信息展示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实时床位信息展示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智能化床位分配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自动分配算法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根据患者的病情、护理需求、预计住院时间等信息，系统自动计算并分配最合适的床位，提高床位使用效率。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人工调整功能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医护人员可以根据实际情况，对自动分配结果进行人工调整，确保床位分配的准确性和合理性。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床旁终端设备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在患者床旁设置终端设备，患者可以通过设备查询自己的诊疗计划、检查结果、费用明细等信息，提高患者满意度。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开发移动端应用，患者可以通过手机随时查看自己的诊疗信息和床位状态，方便患者进行自我管理。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患者自助服务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https://d.book118.com/206041134033010040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2024-09-06T10:25:43.302</cp:lastPrinted>
  <dcterms:created xsi:type="dcterms:W3CDTF">2024-09-06T02:25:43Z</dcterms:created>
  <dcterms:modified xsi:type="dcterms:W3CDTF">2024-09-06T02:25:45Z</dcterms:modified>
</cp:coreProperties>
</file>