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B48816-4857-4E34-8670-B7D6E53D23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C57C35-5CE7-4A57-9B24-B1437D469F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47E41C-B2F5-421C-A88F-FFFD007B88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0E6011-839D-45A0-99DD-9049D34B6F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D11BEB4-E5C7-40C2-9DD1-3A4D8739E4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2B0B9D-49EA-4EE7-AC91-F52E0ADFF7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341F74-DECB-4C5A-8540-EEF0BE0A06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61D490-23EC-49C5-A092-D2F208BE32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805076-33C1-4F36-8E44-4348119C6C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71A842-7D58-489C-8BFE-C069C363EF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0DA8FA-3176-4834-A072-50AB142CAE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6044024002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1204838" y="3711175"/>
            <a:ext cx="8039100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《通报、报告、请示、批复》PPT课件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172958" y="1368038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请示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批复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通报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6375" r="263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总结词：明确性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详细描述：通报是一种正式的公文形式，用于向特定对象传达某种信息或情况。它具有明确、具体的特点，旨在使接收者对通报内容有清晰的认识。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通报的定义与特点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总结词：权威性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详细描述：通报通常由权威机构或上级领导发出，因此具有较高的权威性。通报的内容往往涉及到一些重要事项或特定事件，需要接收者予以重视并采取相应措施。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通报的定义与特点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总结词：指导性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详细描述：通报不仅是一种信息传递，往往还包含着上级机构或领导的指导性意见或决策。接收者需要根据通报内容，了解相关情况，并按照指导性意见采取相应行动。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通报的定义与特点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542784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总结词：表彰通报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285195" y="1542784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详细描述：表彰通报是对在工作中表现突出、成绩优异的人员或集体进行表彰的通报。这类通报旨在树立榜样，激励他人向优秀者学习。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596603" y="3117987"/>
            <a:ext cx="4416556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总结词：批评通报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85195" y="3117987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详细描述：批评通报是对在工作中出现失误、违规行为的人员或集体进行批评处理的通报。这类通报旨在纠正错误，提醒他人引以为戒。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4786765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总结词：情况通报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85195" y="4786765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详细描述：情况通报是对某些特定事件、问题或情况的通报，旨在使相关人员了解情况，并采取相应措施。这类通报内容较为广泛，可以涉及各个方面。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通报的分类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通报的写作技巧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27" name="Freeform 27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" name="Group 31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32" name="AutoShape 32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34" name="Freeform 34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总结词：明确目的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详细描述：在写作通报时，首先要明确通报的目的和意图，确保内容紧扣主题，避免冗余和无关信息。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总结词：客观公正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详细描述：通报的内容应当客观公正，避免主观臆断和偏见。对于涉及人员评价的部分，应遵循事实，避免夸大或缩小事实。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报告是一种正式的、书面的信息传递方式，用于向上级或相关方汇报工作进展、成果或问题。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报告主要用于向上级或相关方汇报工作进展、成果或问题，以便于上级或相关方了解情况并做出决策。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汇报工作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报告具有以下几个特点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报告是一种正式的信息传递方式，通常需要按照一定的格式和规范进行撰写。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正式性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报告通常以书面的形式呈现，可以是以纸质形式或电子形式。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书面形式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https://d.book118.com/206044024002010044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2024-09-12T04:04:57.678</cp:lastPrinted>
  <dcterms:created xsi:type="dcterms:W3CDTF">2024-09-11T20:04:57Z</dcterms:created>
  <dcterms:modified xsi:type="dcterms:W3CDTF">2024-09-11T20:04:59Z</dcterms:modified>
</cp:coreProperties>
</file>