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BC98EA7-7057-43A5-B168-703B41753F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ECFD25-DBF0-4513-B4F1-2786195A14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28E18FA-B3AD-431D-A2DA-38158D38D4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7C0C63F-EB08-431C-BDD5-1BB1DE1257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08BD46A-2157-46E9-810D-B3F1AFE3654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08C5C15-2BB8-4DE6-8E01-CA7B2A1FB78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833E247-CE52-4991-B081-95CAD63627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3CFDDB-CEC0-47F7-A22B-3845333706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A500E3-7918-4390-B565-2BCC83CA7F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B79098-C490-47FA-8B95-02FCC95FBB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E6F168-DDAC-47AE-9D9E-2B48DFA156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6044043041010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库存管理之预测的方法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预测概述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定性预测方法</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时间序列预测方法</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因果分析预测方法</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组合预测方法</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预测误差与精度评价</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预测概述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预测定义</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预测重要性</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预测定义与重要性</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预测在库存管理中具有至关重要的作用。它可以帮助企业提前了解市场需求和变化，制定合理的库存计划和采购策略，避免库存积压和缺货现象的发生，从而提高企业的运营效率和客户满意度。</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预测是指通过对历史数据和现有信息的分析，运用科学的方法和手段，对未来事物的发展趋势和可能结果进行推测和判断的过程。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需求预测</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库存水平预测</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采购计划预测</a:t>
            </a:r>
          </a:p>
        </p:txBody>
      </p:sp>
      <p:pic>
        <p:nvPicPr>
          <p:cNvPr id="5" name="Picture 5"/>
          <p:cNvPicPr>
            <a:picLocks noChangeAspect="1"/>
          </p:cNvPicPr>
          <p:nvPr/>
        </p:nvPicPr>
        <p:blipFill>
          <a:blip r:embed="rId2"/>
          <a:srcRect l="6556" r="6556"/>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t="5224" b="5224"/>
          <a:stretch>
            <a:fillRect/>
          </a:stretch>
        </p:blipFill>
        <p:spPr>
          <a:xfrm>
            <a:off x="4343400" y="1390334"/>
            <a:ext cx="3505200" cy="2628900"/>
          </a:xfrm>
          <a:prstGeom prst="rect">
            <a:avLst/>
          </a:prstGeom>
        </p:spPr>
      </p:pic>
      <p:pic>
        <p:nvPicPr>
          <p:cNvPr id="7" name="Picture 7"/>
          <p:cNvPicPr>
            <a:picLocks noChangeAspect="1"/>
          </p:cNvPicPr>
          <p:nvPr/>
        </p:nvPicPr>
        <p:blipFill>
          <a:blip r:embed="rId4"/>
          <a:srcRect l="5556" r="5556"/>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预测在库存管理中的应用</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通过对历史销售数据、市场趋势、客户反馈等信息的分析，预测未来一段时间内的产品需求量和需求趋势，为库存计划和采购决策提供依据。</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根据需求预测结果和企业的运营策略，预测未来一段时间内的库存水平，包括库存量、库存周转率等指标，以确保库存能够满足市场需求并保持合理的库存水平。</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根据需求预测和库存水平预测结果，制定相应的采购计划，包括采购时间、采购数量、采购价格等，以确保采购活动的及时性和经济性。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7266"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1</a:t>
            </a:r>
            <a:endParaRPr lang="en-US" sz="1100"/>
          </a:p>
        </p:txBody>
      </p:sp>
      <p:sp>
        <p:nvSpPr>
          <p:cNvPr id="3" name="AutoShape 3"/>
          <p:cNvSpPr/>
          <p:nvPr/>
        </p:nvSpPr>
        <p:spPr>
          <a:xfrm>
            <a:off x="4345020"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2</a:t>
            </a:r>
            <a:endParaRPr lang="en-US" sz="1100"/>
          </a:p>
        </p:txBody>
      </p:sp>
      <p:sp>
        <p:nvSpPr>
          <p:cNvPr id="4" name="AutoShape 4"/>
          <p:cNvSpPr/>
          <p:nvPr/>
        </p:nvSpPr>
        <p:spPr>
          <a:xfrm>
            <a:off x="8160401" y="1657454"/>
            <a:ext cx="342900" cy="342900"/>
          </a:xfrm>
          <a:prstGeom prst="ellipse">
            <a:avLst/>
          </a:prstGeom>
          <a:noFill/>
          <a:ln w="13716">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pPr algn="ctr">
              <a:defRPr/>
            </a:pPr>
            <a:r>
              <a:rPr lang="en-US" sz="1800" b="1">
                <a:solidFill>
                  <a:schemeClr val="accent1">
                    <a:alpha val="100000"/>
                  </a:schemeClr>
                </a:solidFill>
                <a:latin typeface="Arial"/>
                <a:ea typeface="Arial"/>
                <a:cs typeface="Arial"/>
              </a:rPr>
              <a:t>3</a:t>
            </a:r>
            <a:endParaRPr lang="en-US" sz="1100"/>
          </a:p>
        </p:txBody>
      </p:sp>
      <p:grpSp>
        <p:nvGrpSpPr>
          <p:cNvPr id="5" name="Group 5"/>
          <p:cNvGrpSpPr/>
          <p:nvPr/>
        </p:nvGrpSpPr>
        <p:grpSpPr>
          <a:xfrm>
            <a:off x="4143269" y="1657454"/>
            <a:ext cx="3833103" cy="4230000"/>
            <a:chOff x="4143269" y="1657454"/>
            <a:chExt cx="3833103" cy="4230000"/>
          </a:xfrm>
        </p:grpSpPr>
        <p:cxnSp>
          <p:nvCxnSpPr>
            <p:cNvPr id="6" name="Connector 6"/>
            <p:cNvCxnSpPr/>
            <p:nvPr/>
          </p:nvCxnSpPr>
          <p:spPr>
            <a:xfrm flipH="1">
              <a:off x="7976372" y="1657454"/>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4143269" y="1657454"/>
              <a:ext cx="0" cy="4230000"/>
            </a:xfrm>
            <a:prstGeom prst="line">
              <a:avLst/>
            </a:prstGeom>
            <a:ln w="635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grpSp>
      <p:sp>
        <p:nvSpPr>
          <p:cNvPr id="8" name="TextBox 8"/>
          <p:cNvSpPr txBox="1"/>
          <p:nvPr/>
        </p:nvSpPr>
        <p:spPr>
          <a:xfrm>
            <a:off x="4311983" y="1603894"/>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定量预测方法</a:t>
            </a:r>
          </a:p>
        </p:txBody>
      </p:sp>
      <p:sp>
        <p:nvSpPr>
          <p:cNvPr id="9" name="TextBox 9"/>
          <p:cNvSpPr txBox="1"/>
          <p:nvPr/>
        </p:nvSpPr>
        <p:spPr>
          <a:xfrm>
            <a:off x="539110" y="1605067"/>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定性预测方法</a:t>
            </a:r>
          </a:p>
        </p:txBody>
      </p:sp>
      <p:sp>
        <p:nvSpPr>
          <p:cNvPr id="10" name="TextBox 10"/>
          <p:cNvSpPr txBox="1"/>
          <p:nvPr/>
        </p:nvSpPr>
        <p:spPr>
          <a:xfrm>
            <a:off x="8084857" y="1603894"/>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组合预测方法</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预测方法分类</a:t>
              </a:r>
            </a:p>
          </p:txBody>
        </p:sp>
      </p:grpSp>
      <p:sp>
        <p:nvSpPr>
          <p:cNvPr id="33" name="TextBox 33"/>
          <p:cNvSpPr txBox="1"/>
          <p:nvPr/>
        </p:nvSpPr>
        <p:spPr>
          <a:xfrm>
            <a:off x="686748"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主要依赖于专家的经验、判断和直觉进行预测，如德尔菲法、头脑风暴法等。这些方法适用于缺乏历史数据或数据质量不高的情况。</a:t>
            </a:r>
          </a:p>
        </p:txBody>
      </p:sp>
      <p:sp>
        <p:nvSpPr>
          <p:cNvPr id="34" name="TextBox 34"/>
          <p:cNvSpPr txBox="1"/>
          <p:nvPr/>
        </p:nvSpPr>
        <p:spPr>
          <a:xfrm>
            <a:off x="4459621"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主要运用数学、统计学等方法和模型对历史数据进行分析和挖掘，以揭示事物之间的内在规律和联系，进而进行预测。常见的定量预测方法包括时间序列分析、回归分析、灰色预测等。</a:t>
            </a:r>
          </a:p>
        </p:txBody>
      </p:sp>
      <p:sp>
        <p:nvSpPr>
          <p:cNvPr id="35" name="TextBox 35"/>
          <p:cNvSpPr txBox="1"/>
          <p:nvPr/>
        </p:nvSpPr>
        <p:spPr>
          <a:xfrm>
            <a:off x="8232494" y="2130349"/>
            <a:ext cx="3200400" cy="36518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将定性预测方法和定量预测方法相结合，充分利用各种方法的优势，以提高预测的准确性和可靠性。组合预测方法可以根据实际情况灵活选择和使用不同的预测技术和手段。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定性预测方法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专家意见法</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专家评估</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利用专家在行业内的经验和知识，对库存需求进行预测。</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专家会议</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组织专家会议，通过讨论和交流，综合各专家意见进行预测。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197" b="819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采用匿名方式征求专家意见，避免权威影响。</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经过多次反馈和修改，使预测结果更加准确。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德尔菲法</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多次反馈</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匿名反馈</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历史类比</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参考历史上相似时期的库存数据，进行类比预测。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产品类比</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参考其他相似产品的库存数据，进行类比预测。</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类比法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时间序列预测方法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通过对历史数据计算等权重的平均值，预测未来一段时间内的库存需求。</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简单移动平均法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对历史数据赋予不同的权重，近期数据权重较大，远期数据权重较小，然后进行平均计算，以预测未来库存需求。</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加权移动平均法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移动平均法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一次指数平滑法</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利用历史数据的加权平均值进行预测，其中权重按指数形式递减，使得近期数据对预测结果影响更大。</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二次指数平滑法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在一次指数平滑的基础上，再考虑历史数据的趋势变动，以提高预测的准确性。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指数平滑法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https://d.book118.com/206044043041010052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2024-09-18T11:14:24.282</cp:lastPrinted>
  <dcterms:created xsi:type="dcterms:W3CDTF">2024-09-18T03:14:24Z</dcterms:created>
  <dcterms:modified xsi:type="dcterms:W3CDTF">2024-09-18T03:14:26Z</dcterms:modified>
</cp:coreProperties>
</file>