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0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0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BA67D-728C-4D29-B9D4-9DDF63C88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9D537-0514-4B4A-9CC8-55863C5F0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BFD4E-08D1-419B-A303-7B59AD5CD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A03EE-24CD-4C63-8927-E213F00D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8C595-B86E-485E-99E6-0D36C70AA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67CCE2-18E0-4D56-BACA-7FB21487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662AC-E5E3-42E9-A1D1-2D042A00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89608-441D-4CDD-AAD4-943D7CA18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62E58-A8E5-439E-8ED4-CBA87A18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1F3A0-1505-4FD7-9A44-70FFDEE07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16438-4DBB-4A53-B4BC-65D48F0F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001" r:id="rId2"/>
    <p:sldLayoutId id="2147502002" r:id="rId3"/>
    <p:sldLayoutId id="2147502003" r:id="rId4"/>
    <p:sldLayoutId id="2147502004" r:id="rId5"/>
    <p:sldLayoutId id="2147502005" r:id="rId6"/>
    <p:sldLayoutId id="2147502006" r:id="rId7"/>
    <p:sldLayoutId id="2147502007" r:id="rId8"/>
    <p:sldLayoutId id="2147502008" r:id="rId9"/>
    <p:sldLayoutId id="2147502009" r:id="rId10"/>
    <p:sldLayoutId id="21475020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ags" Target="../tags/tag128.xml" /><Relationship Id="rId26" Type="http://schemas.openxmlformats.org/officeDocument/2006/relationships/tags" Target="../tags/tag129.xml" /><Relationship Id="rId27" Type="http://schemas.openxmlformats.org/officeDocument/2006/relationships/tags" Target="../tags/tag130.xml" /><Relationship Id="rId28" Type="http://schemas.openxmlformats.org/officeDocument/2006/relationships/tags" Target="../tags/tag131.xml" /><Relationship Id="rId29" Type="http://schemas.openxmlformats.org/officeDocument/2006/relationships/tags" Target="../tags/tag132.xml" /><Relationship Id="rId3" Type="http://schemas.openxmlformats.org/officeDocument/2006/relationships/tags" Target="../tags/tag106.xml" /><Relationship Id="rId30" Type="http://schemas.openxmlformats.org/officeDocument/2006/relationships/tags" Target="../tags/tag133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45053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《国家财政》ppt课件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财政收入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财政支出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财政管理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国家债务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国家财政概述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国家财政概述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定义与性质</a:t>
            </a:r>
            <a:endParaRPr lang="zh-CN" altLang="en-US"/>
          </a:p>
        </p:txBody>
      </p:sp>
      <p:sp>
        <p:nvSpPr>
          <p:cNvPr id="10489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国家财政的性质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国家财政的定义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国家财政的职能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国家财政的作用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财政的职能</a:t>
            </a:r>
            <a:endParaRPr lang="zh-CN" altLang="en-US"/>
          </a:p>
        </p:txBody>
      </p:sp>
      <p:sp>
        <p:nvSpPr>
          <p:cNvPr id="104898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资源配置职能：通过财政支出和税收政策，实现资源的合理配置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收入分配职能：通过税收和转移支付等手段，调节收入分配，实现社会公平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经济稳定和发展职能：通过财政政策，调节经济波动，促进经济稳定和发展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监督管理职能：对财政资金的使用进行监督和管理，确保资金的安全和有效使用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财政的体系</a:t>
            </a:r>
            <a:endParaRPr lang="zh-CN" altLang="en-US"/>
          </a:p>
        </p:txBody>
      </p:sp>
      <p:sp>
        <p:nvSpPr>
          <p:cNvPr id="104902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内容1：财政体系的概念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内容4：财政体系的运行机制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内容3：财政体系的职能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内容2：财政体系的构成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财政收入</a:t>
            </a:r>
            <a:endParaRPr lang="zh-CN" altLang="en-US"/>
          </a:p>
        </p:txBody>
      </p:sp>
      <p:sp>
        <p:nvSpPr>
          <p:cNvPr id="10491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财政收入的概念</a:t>
            </a:r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财政收入的定义：财政收入是国家通过一定的形式和渠道筹集起来的资金。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财政收入的种类：税收收入、国有资产收益、国债收入、收费、捐赠等。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财政收入的意义：财政收入是政府履行职能的物质基础，是实现国家各项职能的必要条件。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财政收入的原则：公平、效率、稳定。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财政收入的来源</a:t>
            </a:r>
            <a:endParaRPr lang="zh-CN" altLang="en-US"/>
          </a:p>
        </p:txBody>
      </p:sp>
      <p:sp>
        <p:nvSpPr>
          <p:cNvPr id="104922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税收收入：国家通过税收形式获取的财政收入，包括个人所得税、企业所得税、增值税等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国有资产收益：国家通过经营国有资产获得的收益，包括国有企业利润、土地出让金等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政府收费：政府提供公共服务或管理职能时收取的费用，如行政事业性收费、政府性基金等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债务收入：国家通过发行国债或向金融机构借款等方式获取的财政收入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财政收入的形式</a:t>
            </a:r>
            <a:endParaRPr lang="zh-CN" altLang="en-US"/>
          </a:p>
        </p:txBody>
      </p:sp>
      <p:sp>
        <p:nvSpPr>
          <p:cNvPr id="1049284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8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税收收入：国家通过税收形式获得财政收入，包括个人所得税、企业所得税、增值税等。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国有资产收益：国家通过经营国有资产获得的收入，包括国有企业利润、国有资产转让等。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政府收费：政府提供公共服务或管理职能时，向个人或企业收取的费用，如车辆通行费、城市维护建设税等。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债务收入：国家通过发行国债或向外国借款等方式获得的收入。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其他收入：包括捐赠收入、罚没收入等。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财政支出</a:t>
            </a:r>
            <a:endParaRPr lang="zh-CN" altLang="en-US"/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财政支出的概念</a:t>
            </a:r>
            <a:endParaRPr lang="zh-CN" altLang="en-US"/>
          </a:p>
        </p:txBody>
      </p:sp>
      <p:sp>
        <p:nvSpPr>
          <p:cNvPr id="104941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财政支出是指国家为了实现其职能，满足社会公共需要而进行的资金支出活动。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财政支出是政府履行其职能的重要手段，包括基础设施建设、社会福利、国防支出等方面。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财政支出的规模和结构反映了政府的政策取向和优先发展领域。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财政支出的管理需要遵循公平、透明、效率的原则，确保资金的有效利用。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财政支出的形式</a:t>
            </a:r>
            <a:endParaRPr lang="zh-CN" altLang="en-US"/>
          </a:p>
        </p:txBody>
      </p:sp>
      <p:sp>
        <p:nvSpPr>
          <p:cNvPr id="104947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内容3：事业发展支出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内容1：财政支出的形式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内容2：经济建设支出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内容4：国家管理费用支出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https://d.book118.com/206045053232010031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《国家财政》ppt课件</vt:lpstr>
      <vt:lpstr>目录</vt:lpstr>
      <vt:lpstr>添加章节标题</vt:lpstr>
      <vt:lpstr>国家财政概述</vt:lpstr>
      <vt:lpstr>PowerPoint Presentation</vt:lpstr>
      <vt:lpstr>定义与性质</vt:lpstr>
      <vt:lpstr>财政的职能</vt:lpstr>
      <vt:lpstr>财政的体系</vt:lpstr>
      <vt:lpstr>财政收入</vt:lpstr>
      <vt:lpstr>PowerPoint Presentation</vt:lpstr>
      <vt:lpstr>财政收入的概念</vt:lpstr>
      <vt:lpstr>财政收入的来源</vt:lpstr>
      <vt:lpstr>财政收入的形式</vt:lpstr>
      <vt:lpstr>财政支出</vt:lpstr>
      <vt:lpstr>PowerPoint Presentation</vt:lpstr>
      <vt:lpstr>财政支出的概念</vt:lpstr>
      <vt:lpstr>财政支出的形式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2024-08-30T17:00:26.367</cp:lastPrinted>
  <dcterms:created xsi:type="dcterms:W3CDTF">2024-08-30T09:00:26Z</dcterms:created>
  <dcterms:modified xsi:type="dcterms:W3CDTF">2024-08-30T09:00:28Z</dcterms:modified>
</cp:coreProperties>
</file>