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3B637-5814-4496-96B3-373E03A73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9688D-078D-42C4-812B-9EE44174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517F5-68B1-485B-AB12-2E97D09F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8E946-9FC3-443B-90DA-EE758F302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DFBFD-0854-4545-AD0C-097D32951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08609-9C83-4B08-B728-5CCCBD1B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6D03B-8F95-4C46-A2FE-C2B9EB67F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02627-B382-4E0E-BC3D-241924280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0A2B0-CE95-4D70-BCE1-655C4899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18B8B-EC2B-4355-A1C8-9252C8E06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ED1A8-A2F5-486C-9A90-D23743744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50023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安全生产管理制度与工地安全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工地安全现状及问题分析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安全生产管理制度在工地安全中的应用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工地安全管理制度的完善与创新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安全生产管理制度与工地安全的互动关系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通过建立和执行安全生产管理制度，可以预防和减少工作场所的各类事故和职业病，保护员工的生命安全和身体健康。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保障员工生命安全和身体健康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安全生产是企业稳定发展的基础，只有确保生产安全，才能保障企业的长期利益和可持续发展。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安全生产事关人民群众的生命财产安全，对于维护社会稳定、促进经济发展具有重要意义。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维护社会稳定和经济发展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国家层面制定的安全生产法律法规，如《安全生产法》、《劳动法》等，为安全生产管理提供了基本的法律依据。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企业根据自身特点和实际情况制定的安全生产规章制度，包括安全操作规程、应急预案等。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明确各级管理人员和员工在安全生产中的职责和权利，形成全员参与、齐抓共管的安全生产格局。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古代安全生产思想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早在古代，人们就有了朴素的安全生产思想，如《周易》中的“君子安而不忘危，存而不忘亡，治而不忘乱”。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近代安全生产立法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随着工业革命的兴起，安全生产问题日益突出，各国纷纷制定安全生产法律法规，如英国的《工厂法》、美国的《职业安全卫生法》等。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现代安全生产管理体系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进入20世纪90年代以来，随着国际劳工组织倡导的“体面劳动”理念和全球化进程的加速，现代安全生产管理体系逐渐形成，包括职业安全卫生管理体系（OHSMS）、风险管理等。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工地安全现状及问题分析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部分工人和管理人员安全意识不强，存在违规操作、冒险作业等行为，导致安全隐患无法及时消除。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一些工地存在安全监管不到位的情况，如安全设施不完善、安全检查不严格等，使得事故风险加大。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安全事故频发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近年来，工地安全事故屡见不鲜，高处坠落、物体打击、坍塌等事故时有发生，给工人的生命安全带来严重威胁。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工地安全现状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恶劣天气、地质条件等环境因素也会对工地安全产生不利影响。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工人操作不当、管理人员指挥失误等人为因素是造成工地安全事故的主要原因之一。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设备老化、维护不当或违规使用等也可导致安全事故的发生。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工地安全问题分析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工地工人流动性大，安全培训难以全覆盖，部分工人安全意识不足。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工人流动性大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工地施工环境复杂多变，存在多种安全隐患，需要全面细致的安全管理。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施工环境复杂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工地数量众多且分散，安全监管难度大，需要采取有效的监管措施。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安全监管难度大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工地安全面临的挑战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安全生产管理制度在工地安全中的应用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定期开展安全生产责任制考核，对履职不到位的人员进行问责处理。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强化企业负责人的安全责任意识，确保安全生产投入和各项安全措施的落实。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738" r="1073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365" r="1336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990" r="10990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明确各级管理人员和操作人员的安全职责，形成全员参与的安全生产责任体系。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安全生产责任制在工地安全中的应用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https://d.book118.com/206050023155010050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2024-09-16T02:51:42.822</cp:lastPrinted>
  <dcterms:created xsi:type="dcterms:W3CDTF">2024-09-15T18:51:42Z</dcterms:created>
  <dcterms:modified xsi:type="dcterms:W3CDTF">2024-09-15T18:51:44Z</dcterms:modified>
</cp:coreProperties>
</file>