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D35F1-4ABC-4E8F-A444-B962DC9B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15BDA-5E65-45E6-97A9-F65C2BCD5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77151-F17C-4AD3-A0ED-16348DE7C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F3699-B96D-4DD6-AA64-B39005A8C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CC244-8DF3-4489-ABF9-8E1907923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C577B-CB08-424B-BF23-040CDE81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CD5A5-B722-42D9-A1B5-0E5F94AA2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7A974-D8F2-4690-BB92-C69BE3E0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C9AE4-0AC8-47C4-9F65-86DBC0E9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8B8C2-0184-471A-A0E2-BF45D4A16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2B0CE-A0FB-47D6-88B2-92140819B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5012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孕妇与乳母营养需求的实践路径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孕妇与乳母特殊营养需求概述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实践路径一：合理膳食结构与调整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实践路径二：营养素补充与强化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实践路径三：良好生活习惯培养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实践路径四：定期监测与评估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孕妇与乳母特殊营养需求概述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孕妇生理特点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乳母生理特点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孕期妇女体内发生一系列生理变化，包括内分泌改变、代谢率增加、血容量扩充等，以适应胎儿的生长发育。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哺乳期妇女需要分泌乳汁来喂养婴儿，乳汁的合成和分泌需要消耗大量的能量和营养素。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孕妇与乳母生理特点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2" b="224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随着胎儿的生长和发育，孕妇对能量、蛋白质、矿物质和维生素的需求逐渐增加，尤其在孕中晚期。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乳母需要额外的能量和营养素来合成乳汁，同时还需要维持自身的健康，因此对营养的需求也相应增加。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孕期与哺乳期营养需求变化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哺乳期营养需求变化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对胎儿和婴儿的生长发育至关重要，是构成细胞和组织的基本物质。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对骨骼和牙齿的发育有重要作用，孕期和哺乳期妇女需要增加钙的摄入以维持自身和胎儿的骨骼健康。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参与血红蛋白的合成，对预防孕期贫血和保障胎儿氧气供应有重要作用。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对胎儿神经系统的发育有关键作用，缺乏叶酸可能导致胎儿神经管缺陷。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022" r="102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关键营养素及其作用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对孕妇的影响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营养不良可能导致孕妇贫血、免疫力低下、子痫前期等并发症风险增加。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营养不良可能导致胎儿生长受限、低出生体重、先天性畸形等不良影响。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对婴儿的影响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哺乳期妇女营养不良可能导致乳汁分泌不足、乳汁质量下降，影响婴儿的生长发育和免疫力。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对远期健康的影响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孕期和哺乳期的营养不良还可能对母婴的远期健康产生不良影响，如增加慢性疾病的风险。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营养不良对母婴健康影响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实践路径一：合理膳食结构与调整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确保摄入足够的能量、蛋白质、脂肪、碳水化合物、维生素和矿物质，以满足孕妇和乳母的营养需求。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优先选择富含优质蛋白质、维生素和矿物质的食物，如瘦肉、鱼、蛋、奶、豆类、新鲜蔬菜和水果等。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平衡膳食原则及食物选择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保持正常饮食，适当增加富含叶酸、铁、锌等营养素的食物摄入，如绿叶蔬菜、动物肝脏、瘦肉等。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增加蛋白质、钙、铁、维生素D等营养素的摄入，以满足胎儿生长发育的需要，可适当增加鱼、禽、蛋、瘦肉、奶制品和豆制品的摄入量。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在孕中期的基础上，进一步增加蛋白质、钙、铁等营养素的摄入，同时控制总能量和总脂肪的摄入，以避免体重增长过快。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孕期各阶段膳食调整建议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417" b="14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哺乳期妇女需要额外的能量和蛋白质来支持乳汁分泌，可适当增加鱼、禽、蛋、瘦肉等优质蛋白质食物的摄入。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增加能量和蛋白质摄入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哺乳期妇女对钙、铁、锌等矿物质的需求量增加，应多吃富含这些矿物质的食物，如奶制品、豆制品、动物肝脏、瘦肉等。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提高钙、铁、锌等矿物质的摄入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哺乳期妇女需要保持充足的水分摄入，以确保乳汁的分泌量和质量。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哺乳期膳食优化策略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根据孕妇和乳母的身体状况、营养需求和饮食习惯，制定个性化的膳食计划。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t="20382" b="2038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3631" r="1363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膳食计划应考虑到食物的种类、数量、烹饪方式和进食时间等因素，以确保营养的全面性和均衡性。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定期评估和调整膳食计划，以满足孕妇和乳母不同阶段的营养需求。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个性化膳食计划制定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实践路径二：营养素补充与强化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孕早期开始补充，每日推荐剂量为400-800微克，可降低胎儿神经管缺陷风险。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孕中期开始增加补充，每日推荐剂量为27毫克，以预防孕妇贫血。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孕中晚期开始增加补充，每日推荐剂量为1000-1200毫克，有助于胎儿骨骼发育和孕妇骨骼健康。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孕中晚期开始补充，每日推荐剂量为200毫克，可促进胎儿大脑和视力发育。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DHA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关键营养素补充时机和剂量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625" r="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优先选择符合国家标准、营养均衡、安全卫生的强化食品。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避免过量摄入强化营养素，以免对孕妇和胎儿造成不良影响；注意食品标签上的营养成分表和配料表，了解强化营养素的种类和含量。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营养素强化食品选择及注意事项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https://d.book118.com/206050124154010050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2024-09-16T02:24:29.750</cp:lastPrinted>
  <dcterms:created xsi:type="dcterms:W3CDTF">2024-09-15T18:24:29Z</dcterms:created>
  <dcterms:modified xsi:type="dcterms:W3CDTF">2024-09-15T18:24:31Z</dcterms:modified>
</cp:coreProperties>
</file>