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CE7F9-0D40-4D0C-A828-E9C6AF6B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39B54-D042-4CB7-AD9A-D9259776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785E-DEAE-4D1A-9F1F-A631554D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2D96D-9930-41C7-B7BA-8730F117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1A56A-51AF-4EC0-BA05-24547E78C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B69A3-9A07-4944-8DA0-33890EF3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EE5DC-1C41-4A66-9FBB-8333DE1A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D535C-ED34-40FF-AF80-6E9C16673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D6835-E275-4FFA-A91F-C645F78B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43577-66DA-41DD-9820-62ADD0A6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FA3E2-AE26-4288-AD69-3CF180A2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013512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劳动教育课程工作总结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43" b="15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劳动教育课程背景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随着社会发展和科技进步，劳动形态和劳动技能需求发生变化，劳动教育成为培养学生综合素质的重要途径。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教育部门出台相关政策，要求学校加强劳动教育，促进学生全面发展。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各学校积极响应政策号召，结合自身实际情况，开展丰富多彩的劳动教育课程。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对过去一段时间的劳动教育课程进行全面梳理，总结经验教训，为后续工作提供参考。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梳理经验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通过总结发现劳动教育课程实施中存在的问题和不足，提出改进措施，推动课程质量提升。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通过分享工作总结，促进不同学校、不同教师之间的交流与合作，共同推动劳动教育的发展。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通过总结反思，不断提升自身对劳动教育的认识和水平，为更好地开展劳动教育课程打下基础。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涵盖劳动技能、劳动价值观、职业规划等方面，注重理论与实践结合。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课时安排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每周安排固定课时，确保学生充分参与劳动教育活动。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利用校内外实践基地、企业合作等资源，丰富课程内容。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采用讲授、讨论、案例分析等方式，帮助学生掌握劳动教育基本知识。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组织学生参与校园服务、社区服务等实际劳动，培养学生实践能力和社会责任感。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运用多媒体、网络等信息化手段，提高教学效果和学生的学习兴趣。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本课程共有xx名学生参与，参与率达到100%。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大部分学生对待本课程态度认真，积极参与课堂讨论和实践活动。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44" r="200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通过本课程学习，学生在劳动技能、职业规划等方面取得明显进步。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通过线上或线下方式发放问卷，收集学生反馈数据，并进行整理和分析。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针对劳动教育课程特点，设计包含课程内容、教学方法、实践环节等方面的满意度调查问卷。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根据学生反馈，分析劳动教育课程的优点和不足，为后续课程改进提供依据。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000" b="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875" r="3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625" b="8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结合劳动教育课程目标，制定学生技能评估标准，包括理论知识掌握、实践操作能力等方面。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技能评估标准制定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在课程结束后，对学生进行技能考核，评估学生技能提升情况。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技能考核实施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根据学生技能考核结果，分析劳动教育课程对学生技能提升的效果，为课程优化提供参考。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评价方式选择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采用学生评教、同行评教、专家评教等多种方式对教师教学质量进行评价。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结果反馈与改进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将评价结果反馈给教师本人和教学管理部门，针对存在的问题进行改进和优化，提高教师教学质量和劳动教育课程效果。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评价指标设定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制定包含教学内容、教学方法、教学态度等方面的教师教学质量评价指标。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教师教学质量评价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https://d.book118.com/206050135121010044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2024-09-12T21:51:49.410</cp:lastPrinted>
  <dcterms:created xsi:type="dcterms:W3CDTF">2024-09-12T13:51:49Z</dcterms:created>
  <dcterms:modified xsi:type="dcterms:W3CDTF">2024-09-12T13:51:51Z</dcterms:modified>
</cp:coreProperties>
</file>