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85AD1A-0FC2-42EC-AC1E-781010A4A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4F5EC-EE9A-428C-9353-37EF1F7CF9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57E552-CD7B-4F47-B141-7D105A13A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81E519-EBA8-4B06-BFE3-859BF7DBFB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5B4ACB-3BB7-483F-B4E7-7F28E53FCE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57685C-F9EA-494A-B588-4073600282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923998-8D46-4610-B00A-BEDE4A2DA9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BDC36A-437A-411B-8250-25B4B60D78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EC0509-8D0A-4F37-9E26-AC46D0745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CDD8C-2531-4CEC-A5D6-45D948859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0D1AB-5391-4D9A-B78E-CEBD50785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5104520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遗传学数量性状的遗传</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遗传学数量性状基本概念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数量性状遗传规律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统计方法在数量性状遗传研究中应用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数量性状遗传在动植物育种中实践意义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数量性状遗传与人类健康关系探讨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遗传学数量性状基本概念</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数量性状定义及特点</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数量性状是指生物体的某一性状可以用数量化的指标进行衡量的遗传特征，如身高、体重、智商等。</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数量性状具有连续性，即在一个群体中，个体的表型值可以呈现连续的分布，而非明显的分类。</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数量性状受多个基因和环境因素的共同影响，表现出复杂的遗传模式。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358" r="173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遗传因子通过控制蛋白质的合成和代谢途径来影响表现型，进而决定数量性状的遗传。</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遗传因子是决定生物体遗传特征的基本单位，包括基因和等位基因。</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表现型是生物体在特定环境条件下所表现出来的性状，是基因型和环境因素相互作用的结果。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遗传因子与表现型关系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连续性变异是指在数量性状上，个体之间的差异呈现连续的、渐进的变化，而非明显的分类。</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在多基因控制的数量性状中，每个基因对表型的影响较小，但多个基因的累加效应可导致明显的表型差异。此外，环境因素如营养、疾病、温度等也可影响数量性状的表现。</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连续性变异的原因主要包括多个基因的共同作用、基因与环境因素的互作以及基因表达的随机性等。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连续性变异及其原因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数量性状遗传规律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分离定律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控制数量性状的等位基因在形成配子时会分离，分别进入不同的配子中，独立地遗传给后代。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自由组合定律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非同源染色体上的非等位基因在形成配子时自由组合，导致后代表现型的多样性。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连锁与交换定律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位于同一染色体上的基因在遗传过程中倾向于一起传递，但有时也会发生交换，导致新的基因组合出现。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孟德尔定律在数量性状中应用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数量性状通常受多个基因的共同控制，每个基因对表型的影响较小，但多个基因累加效应显著。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多基因控制</a:t>
            </a:r>
          </a:p>
        </p:txBody>
      </p:sp>
      <p:pic>
        <p:nvPicPr>
          <p:cNvPr id="5" name="Picture 5"/>
          <p:cNvPicPr>
            <a:picLocks noChangeAspect="1"/>
          </p:cNvPicPr>
          <p:nvPr/>
        </p:nvPicPr>
        <p:blipFill>
          <a:blip r:embed="rId2"/>
          <a:srcRect l="30000" r="30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不同基因对表型的影响程度不同，有些基因具有显性效应，可以掩盖其他基因的作用。</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基因显性效应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除遗传因素外，环境因素也对数量性状的表现有重要影响，如营养、温度、光照等。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环境因素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多基因假说与数量性状遗传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表现度与外显率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表现度指某一基因型个体表现某性状的程度，外显率则指某一基因型个体在群体中表现出相应性状的比例。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修饰基因与多态性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修饰基因可以影响主基因的表达，导致同一基因型个体表现出不同的表型特征，增加了表现型的多样性。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基因互作类型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包括互补作用、累加作用、显性上位作用、隐性上位作用等，这些互作方式导致表现型的多样性。</a:t>
            </a:r>
          </a:p>
        </p:txBody>
      </p:sp>
      <p:pic>
        <p:nvPicPr>
          <p:cNvPr id="10" name="Picture 10"/>
          <p:cNvPicPr>
            <a:picLocks noChangeAspect="1"/>
          </p:cNvPicPr>
          <p:nvPr/>
        </p:nvPicPr>
        <p:blipFill>
          <a:blip r:embed="rId2"/>
          <a:srcRect l="25293" r="2529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基因互作与表现型多样性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统计方法在数量性状遗传研究中应用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通过比较不同组间的均值差异，分析遗传因素对数量性状变异的影响。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方差分析（ANOVA）原理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建立数量性状与遗传因素之间的线性或非线性模型，预测和解释数量性状的遗传变异。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回归分析原理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方差分析和回归分析原理介绍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实验设计与数据收集策略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实验设计类型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包括完全随机设计、随机区组设计、裂区设计等，根据研究目的和资源条件选择合适的设计类型。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数据收集策略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制定详细的实验方案，包括样本量确定、数据采集和处理方法等，确保数据的准确性和可靠性。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https://d.book118.com/206051045200010054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2024-09-21T21:58:24.231</cp:lastPrinted>
  <dcterms:created xsi:type="dcterms:W3CDTF">2024-09-21T13:58:24Z</dcterms:created>
  <dcterms:modified xsi:type="dcterms:W3CDTF">2024-09-21T13:58:26Z</dcterms:modified>
</cp:coreProperties>
</file>