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EDB321-3C34-4303-A470-AD437D497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BF0F6A-0D87-4C83-9149-017BD77B9F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0D1D3D-BCF1-4A83-98B7-C21FF74A1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A8AEFF-E2F1-4F44-942E-7196605F7E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90E86D-030C-4FCE-8AAE-F4649A35B3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CD7406-4197-4CAC-880C-D89194C50B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A44162-2034-4770-965E-483D376E37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420E81-E334-4512-B71C-448405E753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477F0E-CF9E-4137-89FF-40640F2F6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0CEB9A-16B6-443C-8BE6-E612582D0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45DCAE-24E5-440E-804C-2625DB853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05201405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(高职)旅游市场营销与策划3版课件</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旅游市场营销概述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旅游市场细分与目标市场选择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旅游产品策略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旅游价格策略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旅游渠道策略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旅游促销策略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旅游市场营销策划实务</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旅游市场营销概述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52" b="11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旅游市场是指旅游产品的交换场所和交换关系，是旅游供给与旅游需求双方进行交易的场所和条件的总和。</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旅游市场的定义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旅游市场的交易活动发生在旅游者的常住地与旅游目的地之间，具有异地性的特点。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异地性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旅游市场受季节、气候、政治、经济等多种因素的影响，呈现出明显的波动性。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波动性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随着国际旅游的不断发展，旅游市场已经突破了国界限制，具有全球性的特点。</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全球性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旅游市场的定义与特点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通过市场营销手段，提高旅游目的地的知名度和美誉度，吸引更多旅游者前来游览，促进当地经济发展。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促进旅游目的地发展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通过了解旅游者的需求和偏好，提供符合其需求的旅游产品和服务，提高旅游者满意度和忠诚度。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满足旅游者需求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通过市场营销手段，提高旅游企业的品牌知名度和市场占有率，增强企业的竞争力和盈利能力。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提升旅游企业竞争力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旅游市场营销的重要性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整合营销</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为了实现更好的营销效果，旅游企业需要整合各种营销手段和资源，进行全方位、多角度的营销宣传和推广。</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数字化营销</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随着互联网和移动设备的普及，数字化营销已经成为旅游市场营销的重要手段，包括社交媒体营销、搜索引擎优化、电子邮件营销等。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个性化营销</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随着旅游者需求的多样化和个性化，个性化营销已经成为旅游市场营销的重要趋势，包括定制旅游、主题旅游等。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绿色营销</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随着环保意识的不断提高，绿色营销已经成为旅游市场营销的重要方向，包括推广生态旅游、环保旅游等。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旅游市场营销的发展趋势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旅游市场细分与目标市场选择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概念</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旅游市场细分是指将整个旅游市场划分为若干个具有相似需求特征的子市场的过程，每个子市场都是一个相对独立的消费群体，具有不同的需求特点和购买行为。</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可衡量性</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细分的市场必须有明确的界定和衡量标准，以便能够准确地识别和描述目标市场的规模和特征。</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可进入性</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细分的市场必须是旅游企业有能力进入并开展营销活动的市场。</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差异性</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不同细分的市场之间必须有明显的差异，以便旅游企业能够根据不同的需求特点制定相应的营销策略。</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盈利性</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细分的市场必须具有一定的规模和潜力，能够为旅游企业带来足够的盈利空间。</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旅游市场细分的概念与原则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集中性市场营销策略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选择一个或少数几个子市场作为目标市场，集中资源开展营销活动，以获取较高的市场份额和盈利空间。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无差异市场营销策略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将整个旅游市场视为一个目标市场，采用单一的营销策略和产品组合，以吸引尽可能多的游客。</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差异性市场营销策略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针对不同的子市场制定不同的营销策略和产品组合，以满足不同游客的需求特点和购买行为。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目标市场的选择策略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73" r="1257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根据目标市场的需求和竞争状况，为旅游产品或服务在目标市场上树立一个独特的位置和形象，以便游客能够清晰地识别和记忆。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市场定位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通过提供与众不同的产品或服务、独特的品牌形象和营销策略等手段，在激烈的市场竞争中脱颖而出，吸引更多的游客并实现盈利目标。差异化竞争可以体现在产品、服务、品牌、营销等多个方面。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差异化竞争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市场定位与差异化竞争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旅游产品策略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旅游产品的层次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包括核心产品、形式产品和延伸产品三个层次，核心产品是旅游者购买的基本服务或利益，形式产品是旅游产品的外在表现形式，延伸产品则是旅游者在购买和使用旅游产品过程中获得的各种附加利益和服务。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旅游产品的组合</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包括同类产品组合、互补产品组合和全面全线产品组合等类型。旅游产品组合的优化需要考虑市场需求、竞争状况和企业资源等因素，通过增加产品品种、扩大产品组合宽度、加强产品组合深度等方式实现。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旅游产品的层次与组合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旅游产品生命周期的概念</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指旅游产品从进入市场到被淘汰退出市场的全过程，包括引入期、成长期、成熟期和衰退期四个阶段。</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旅游产品生命周期各阶段的特点及营销策略</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引入期，旅游产品刚刚进入市场，知名度低，销售量少，需要采取快速撇脂策略或缓慢撇脂策略等营销策略；在成长期，旅游产品逐渐被市场接受，销售量快速增长，需要采取改善产品品质、寻找新的细分市场等营销策略；在成熟期，旅游产品市场趋于饱和，竞争激烈，需要采取市场改良、产品改良等营销策略；在衰退期，旅游产品逐渐被市场淘汰，销售量下降，需要采取收割策略或放弃策略等营销策略。</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旅游产品生命周期理论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新产品开发策略</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新产品开发是旅游企业保持市场竞争力和实现可持续发展的重要手段之一。通过新产品开发，旅游企业可以不断满足旅游者的新需求和期望，提高市场占有率和盈利能力。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新产品开发的重要性</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括市场调研、创意筛选、概念测试、商业分析、产品开发、市场测试和上市推广等步骤。在新产品开发过程中，需要注重市场调研和数据分析，确保新产品的市场适应性和盈利性。同时，也需要注重创意和创新的运用，打造具有独特卖点和市场竞争力的新产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新产品开发的过程</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旅游价格策略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旅游价格的影响因素与定价方法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成本因素</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包括直接成本和间接成本，是旅游产品定价的基础。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市场需求</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旅游者对产品的需求程度，影响价格的制定。</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889" r="88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同类旅游产品的竞争程度，决定价格的调整幅度。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政府的价格法规和政策，对旅游价格产生约束。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旅游价格的影响因素与定价方法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法律政策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竞争状况</a:t>
            </a:r>
            <a:endParaRPr lang="en-US" sz="11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成本导向定价法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以成本为基础，加上预期利润，确定旅游产品价格。</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需求导向定价法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根据市场需求和旅游者购买行为，制定不同的价格策略。</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竞争导向定价法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以竞争对手的价格为参照，制定具有竞争力的价格。</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旅游价格的影响因素与定价方法</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在产品生命周期的最初阶段，把产品价格定得很高，以攫取最大利润。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撇脂定价策略</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企业把其创新产品的价格定得相对较低，以吸引大量顾客，提高市场占有率。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渗透定价策略</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价格策略类型及应用</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价格策略类型及应用</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满意定价策略：介于撇脂定价和渗透定价之间，价格水平适中，同时兼顾厂商和消费者利益。</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价格策略类型及应用</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应用</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根据产品特点、市场需求和竞争状况选择合适的定价策略。</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结合不同目标市场的消费者购买行为和心理特征，制定相应的价格策略。</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根据产品生命周期的不同阶段，灵活调整价格策略。</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https://d.book118.com/206052014054010043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22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22</vt:i4>
      </vt:variant>
    </vt:vector>
  </HeadingPairs>
  <TitlesOfParts>
    <vt:vector baseType="lpstr" size="27">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2024-09-11T05:46:09.851</cp:lastPrinted>
  <dcterms:created xsi:type="dcterms:W3CDTF">2024-09-10T21:46:09Z</dcterms:created>
  <dcterms:modified xsi:type="dcterms:W3CDTF">2024-09-10T21:46:12Z</dcterms:modified>
</cp:coreProperties>
</file>