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657B9-9C74-427E-A29F-0A594785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8E0B5-DF91-40E1-9B0D-E5C57452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3121A-9330-4951-8299-9824CF7B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CCB52-53A9-42E1-97B0-25C7E84AD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03BB7-00EB-47B0-BB41-232E128A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4DBC4-180A-4002-AC59-A7CE5655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0D54C-23CD-455B-8DEE-31B650D3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1EA76-BFA9-4E5E-BA44-785B5B089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25B7C-4908-40F7-B753-41E62C28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50B30-F22B-4371-9FC1-7F87DAA4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1DADC-6522-4755-A183-D701C977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3011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《部分管理会计专题》ppt课件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管理会计信息系统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管理会计是一种为企业内部管理提供信息、进行决策支持的会计分支，主要服务于企业管理层，旨在提高企业的经济效益和竞争力。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管理会计与财务会计不同，它更侧重于对内提供决策支持，而财务会计则侧重于对外提供财务信息。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管理会计通过分析成本数据，制定成本控制措施，提高企业经济效益。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管理会计利用财务和非财务信息，为企业决策提供数据支持，帮助企业做出科学、合理的决策。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管理会计通过制定预算计划，监控预算执行情况，为企业实现经营目标提供保障。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管理会计通过建立绩效评估体系，对企业各部门、员工进行考核和激励，促进企业整体绩效的提升。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管理会计的职能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管理会计通过对企业资源的合理配置和成本控制，提高企业的经济效益和盈利能力。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管理会计通过提供决策支持和绩效评估，帮助企业做出科学、合理的战略决策，提高企业的市场竞争力。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管理会计不仅关注短期经济效益，更注重企业的长期发展，通过制定可持续发展战略，促进企业可持续发展。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成本会计是一种对企业生产经营过程中发生的各种耗费进行分类、归集、分配、核算和管理的会计活动。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成本会计旨在为企业提供准确、及时的成本信息，帮助企业进行成本控制、决策和业绩评价。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产品成本会计、责任成本会计、项目成本会计等。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按成本计算对象分类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直接成本法、间接成本法、作业成本法等。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按成本计算方法分类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定期成本会计、实时成本会计等。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按成本计算期间分类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基于作业对资源的消耗情况，将资源成本分配到作业，再由作业分配到产品或服务。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直接将生产过程中的直接材料、直接人工等费用计入产品成本。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将间接费用按照一定的分配标准分摊到产品成本中。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成本会计的核算方法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作业成本法（Activity-Based Costing，简称ABC）是一种以作业为基础的成本计算和管理方法。它通过分析企业生产经营过程中消耗的资源，将资源成本分配到作业中，再根据作业动因将作业成本追溯到产品或服务，从而更精确地计算出产品或服务的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作业成本法突破了传统成本法的限制，将成本计算的范围扩大到作业层面，能够提供更准确的成本信息，有助于企业进行更有效的成本控制和决策。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https://d.book118.com/206053011051010033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2024-09-01T20:21:28.703</cp:lastPrinted>
  <dcterms:created xsi:type="dcterms:W3CDTF">2024-09-01T12:21:28Z</dcterms:created>
  <dcterms:modified xsi:type="dcterms:W3CDTF">2024-09-01T12:21:30Z</dcterms:modified>
</cp:coreProperties>
</file>