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918BE-75C1-469E-922A-4E672FD9A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DA49F-4968-408B-88BB-5893B9221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2BA5-2B81-4637-8BC9-0139B524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88BCD-300A-43B0-9BB0-1C5BCC9D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D5984-2BCF-4012-BD97-B2EA8C1C6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FB17F-E8E0-4A37-BFDB-A3FAFD4B4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240DA-DBE1-4449-B3CC-028318E42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11114-DCB3-4A0A-8AAC-429A39DB0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0C1EC-500C-45A7-801D-5EF2BF56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1E2B0-28A9-4639-8ADB-226D9950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A6D90-817D-4DE9-B560-686BF1DC3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254" r:id="rId2"/>
    <p:sldLayoutId id="2147490255" r:id="rId3"/>
    <p:sldLayoutId id="2147490256" r:id="rId4"/>
    <p:sldLayoutId id="2147490257" r:id="rId5"/>
    <p:sldLayoutId id="2147490258" r:id="rId6"/>
    <p:sldLayoutId id="2147490259" r:id="rId7"/>
    <p:sldLayoutId id="2147490260" r:id="rId8"/>
    <p:sldLayoutId id="2147490261" r:id="rId9"/>
    <p:sldLayoutId id="2147490262" r:id="rId10"/>
    <p:sldLayoutId id="21474902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53113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政务短视频：了解政府工作的宗教事务与民族团结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01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02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政务短视频概述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03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宗教事务在政务短视频中的呈现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04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民族团结在政务短视频中的呈现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05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政务短视频的传播效果与影响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06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政务短视频的发展趋势与展望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政务短视频概述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定义与作用</a:t>
            </a:r>
            <a:endParaRPr lang="zh-CN" altLang="en-US"/>
          </a:p>
        </p:txBody>
      </p:sp>
      <p:sp>
        <p:nvSpPr>
          <p:cNvPr id="1048940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6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8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政务短视频具有传播速度快、覆盖面广、互动性强等特点，是政府与民众沟通的重要渠道。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政务短视频是政府机构制作的短视频，用于发布政策、宣传、教育等方面的内容。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政务短视频的作用包括宣传政策、普及知识、引导舆论、推动工作等，有助于提高政府工作的透明度和公信力。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政务短视频需要遵循相关法律法规和规定，确保内容真实、客观、准确，同时注重表现形式和传播方式的创新。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制作与发布流程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注意事项：内容真实、准确、合法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制作流程：策划、拍摄、剪辑、后期制作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发布流程：审核、上传、推广、反馈收集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目的：宣传政策、普及知识、促进民族团结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宗教事务在政务短视频中的呈现</a:t>
            </a:r>
            <a:endParaRPr lang="zh-CN" altLang="en-US"/>
          </a:p>
        </p:txBody>
      </p:sp>
      <p:sp>
        <p:nvSpPr>
          <p:cNvPr id="10490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宗教政策宣传</a:t>
            </a:r>
            <a:endParaRPr lang="zh-CN" altLang="en-US"/>
          </a:p>
        </p:txBody>
      </p:sp>
      <p:sp>
        <p:nvSpPr>
          <p:cNvPr id="10490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8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宗教事务在政务短视频中的呈现形式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宗教政策宣传的目的和意义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宗教政策宣传的具体内容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宗教政策宣传的传播渠道和效果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宗教事务管理</a:t>
            </a:r>
            <a:endParaRPr lang="zh-CN" altLang="en-US"/>
          </a:p>
        </p:txBody>
      </p:sp>
      <p:sp>
        <p:nvSpPr>
          <p:cNvPr id="1049154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8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宗教事务在政务短视频中的呈现形式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4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政务短视频对宗教事务管理的宣传作用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8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0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政务短视频在宗教事务管理中的价值与意义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4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6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政务短视频在宗教事务管理中的未来发展趋势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宗教交流与合作</a:t>
            </a:r>
            <a:endParaRPr lang="zh-CN" altLang="en-US"/>
          </a:p>
        </p:txBody>
      </p:sp>
      <p:sp>
        <p:nvSpPr>
          <p:cNvPr id="10492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宗教事务在政务短视频中的呈现：展示不同宗教信仰之间的交流与合作，强调宗教和谐共处。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宗教交流与合作的意义：强调宗教交流与合作对于促进民族团结、维护社会稳定的重要性。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未来展望：展望未来政府在促进宗教交流与合作方面的发展方向和计划。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宗教交流与合作的案例：介绍一些成功的宗教交流与合作项目，展示政府在促进宗教和谐方面的努力。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民族团结在政务短视频中的呈现</a:t>
            </a:r>
            <a:endParaRPr lang="zh-CN" altLang="en-US"/>
          </a:p>
        </p:txBody>
      </p:sp>
      <p:sp>
        <p:nvSpPr>
          <p:cNvPr id="10492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https://d.book118.com/206053113202010050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政务短视频：了解政府工作的宗教事务与民族团结</vt:lpstr>
      <vt:lpstr>目录</vt:lpstr>
      <vt:lpstr>单击此处添加章节标题</vt:lpstr>
      <vt:lpstr>政务短视频概述</vt:lpstr>
      <vt:lpstr>定义与作用</vt:lpstr>
      <vt:lpstr>制作与发布流程</vt:lpstr>
      <vt:lpstr>宗教事务在政务短视频中的呈现</vt:lpstr>
      <vt:lpstr>宗教政策宣传</vt:lpstr>
      <vt:lpstr>宗教事务管理</vt:lpstr>
      <vt:lpstr>宗教交流与合作</vt:lpstr>
      <vt:lpstr>民族团结在政务短视频中的呈现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2024-09-16T03:55:07.522</cp:lastPrinted>
  <dcterms:created xsi:type="dcterms:W3CDTF">2024-09-15T19:55:07Z</dcterms:created>
  <dcterms:modified xsi:type="dcterms:W3CDTF">2024-09-15T19:55:09Z</dcterms:modified>
</cp:coreProperties>
</file>