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72C0E-3A49-4AEC-A282-6AB25D5F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E0DA7-49AC-4BE3-AE02-6C076F74D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68139-19D3-4BDD-97BA-38B012E5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B637A-5BB2-4EDE-8879-C4182FB3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E02B03-A2F3-4754-A557-E4E57683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CBD5A-472D-4FE0-9A02-28F7B21F7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3768A-8011-458F-837E-D2577C699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F85E3-6915-4357-B9FB-2FC2BCE2E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EFD0F-0AD0-4585-991C-76205FEF7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73107-EDB8-4F6D-8478-E8673814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7CE3B-4F8E-45EE-8BD5-247B79FE6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00002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揿针治疗儿童常见病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揿针治疗简介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揿针治疗儿童常见病的方法与优势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揿针治疗儿童常见病的案例分析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揿针治疗儿童常见病的未来展望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揿针治疗简介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973" r="109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揿针的定义与特点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揿针通过刺激穴位，调节气血，以达到治疗疾病的目的。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揿针是一种微型针灸，其特点是针身短小，操作简单，对皮肤创伤小，疼痛感轻微。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揿针的历史与发展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揿针起源于古代的针灸疗法，经过长期的临床实践和经验积累，逐渐发展成为一种独立的疗法。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随着现代医学的发展，揿针疗法在材料、操作技巧等方面不断改进，应用范围也日益广泛。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通过刺激相应的穴位，激发经气，调节脏腑功能，以达到治疗疾病的目的。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56" r="1225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刺激穴位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揿针通过刺激穴位，可以调整气血的运行，改善局部或全身的血液循环。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调整气血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667" b="1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通过刺激穴位，使阴阳失调的状态得到调整，恢复身体的平衡状态。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揿针的治疗原理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儿童常见病概述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儿童常见病主要分为感染性疾病、消化系统疾病、呼吸系统疾病、免疫系统疾病等几大类。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儿童常见病通常具有发病急、病情变化快、易感染、病程较长等特点，需要家长及时关注并采取相应措施。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儿童常见病的分类与特点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目前治疗儿童常见病的主要方法是药物治疗，如抗生素、抗病毒药物、抗炎药等。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对于某些严重的儿童常见病，如先天性心脏病、肠道畸形等，手术治疗也是必要的治疗方法。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除了药物治疗和手术治疗，非药物治疗如物理疗法、中医治疗等也逐渐被广泛应用。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儿童常见病的治疗现状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加强对孩子的健康教育，提高孩子的自我保护意识和能力。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保持室内空气流通，注意家庭卫生，避免接触病原体。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良好的生活习惯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保证孩子充足的睡眠，适当的运动，避免长时间看电视、玩游戏等不良生活习惯。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根据国家免疫规划，及时为孩子接种各类疫苗，预防传染病的发生。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保证孩子饮食营养均衡，避免过度摄入高糖、高脂肪食品，多吃蔬菜水果。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儿童常见病的预防措施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揿针治疗儿童常见病的方法与优势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https://d.book118.com/206100002023010033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2024-09-01T14:40:44.336</cp:lastPrinted>
  <dcterms:created xsi:type="dcterms:W3CDTF">2024-09-01T06:40:44Z</dcterms:created>
  <dcterms:modified xsi:type="dcterms:W3CDTF">2024-09-01T06:40:46Z</dcterms:modified>
</cp:coreProperties>
</file>