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3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tags" Target="tags/tag372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38F0C-57DB-4EA7-B8FF-F2277F734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A618A-7132-46E5-B521-B22C7521F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24079-E1AD-440B-828A-BE2F7D596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9E857-4C15-4DCA-979D-F3E086BC0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119943-6F78-4CD0-AD4A-F23971F8B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FE5E9B-939B-42E1-B1B7-6EFBF63D8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AC498F-92A3-4CA2-8EB8-0D08BC199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45C32-DFAD-4B8E-958E-C3A0B14FA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598DE-FEE0-43DD-B053-70EEB863B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70C81-6AB8-4F15-ADA3-E4C31873B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A08D8-899D-41BE-A840-1122BE4A1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image" Target="../media/image27.png" /><Relationship Id="rId13" Type="http://schemas.openxmlformats.org/officeDocument/2006/relationships/tags" Target="../tags/tag20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image" Target="../media/image21.png" /><Relationship Id="rId7" Type="http://schemas.openxmlformats.org/officeDocument/2006/relationships/tags" Target="../tags/tag201.xml" /><Relationship Id="rId8" Type="http://schemas.openxmlformats.org/officeDocument/2006/relationships/image" Target="../media/image22.png" /><Relationship Id="rId9" Type="http://schemas.openxmlformats.org/officeDocument/2006/relationships/tags" Target="../tags/tag2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image" Target="../media/image21.png" /><Relationship Id="rId7" Type="http://schemas.openxmlformats.org/officeDocument/2006/relationships/tags" Target="../tags/tag208.xml" /><Relationship Id="rId8" Type="http://schemas.openxmlformats.org/officeDocument/2006/relationships/image" Target="../media/image22.png" /><Relationship Id="rId9" Type="http://schemas.openxmlformats.org/officeDocument/2006/relationships/tags" Target="../tags/tag2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image" Target="../media/image27.png" /><Relationship Id="rId13" Type="http://schemas.openxmlformats.org/officeDocument/2006/relationships/tags" Target="../tags/tag22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image" Target="../media/image21.png" /><Relationship Id="rId7" Type="http://schemas.openxmlformats.org/officeDocument/2006/relationships/tags" Target="../tags/tag218.xml" /><Relationship Id="rId8" Type="http://schemas.openxmlformats.org/officeDocument/2006/relationships/image" Target="../media/image22.png" /><Relationship Id="rId9" Type="http://schemas.openxmlformats.org/officeDocument/2006/relationships/tags" Target="../tags/tag2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image" Target="../media/image27.png" /><Relationship Id="rId13" Type="http://schemas.openxmlformats.org/officeDocument/2006/relationships/tags" Target="../tags/tag229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image" Target="../media/image21.png" /><Relationship Id="rId7" Type="http://schemas.openxmlformats.org/officeDocument/2006/relationships/tags" Target="../tags/tag225.xml" /><Relationship Id="rId8" Type="http://schemas.openxmlformats.org/officeDocument/2006/relationships/image" Target="../media/image22.png" /><Relationship Id="rId9" Type="http://schemas.openxmlformats.org/officeDocument/2006/relationships/tags" Target="../tags/tag2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image" Target="../media/image27.png" /><Relationship Id="rId13" Type="http://schemas.openxmlformats.org/officeDocument/2006/relationships/tags" Target="../tags/tag236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image" Target="../media/image21.png" /><Relationship Id="rId7" Type="http://schemas.openxmlformats.org/officeDocument/2006/relationships/tags" Target="../tags/tag232.xml" /><Relationship Id="rId8" Type="http://schemas.openxmlformats.org/officeDocument/2006/relationships/image" Target="../media/image22.png" /><Relationship Id="rId9" Type="http://schemas.openxmlformats.org/officeDocument/2006/relationships/tags" Target="../tags/tag2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image" Target="../media/image27.png" /><Relationship Id="rId13" Type="http://schemas.openxmlformats.org/officeDocument/2006/relationships/tags" Target="../tags/tag24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image" Target="../media/image21.png" /><Relationship Id="rId7" Type="http://schemas.openxmlformats.org/officeDocument/2006/relationships/tags" Target="../tags/tag239.xml" /><Relationship Id="rId8" Type="http://schemas.openxmlformats.org/officeDocument/2006/relationships/image" Target="../media/image22.png" /><Relationship Id="rId9" Type="http://schemas.openxmlformats.org/officeDocument/2006/relationships/tags" Target="../tags/tag2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image" Target="../media/image27.png" /><Relationship Id="rId13" Type="http://schemas.openxmlformats.org/officeDocument/2006/relationships/tags" Target="../tags/tag250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image" Target="../media/image21.png" /><Relationship Id="rId7" Type="http://schemas.openxmlformats.org/officeDocument/2006/relationships/tags" Target="../tags/tag246.xml" /><Relationship Id="rId8" Type="http://schemas.openxmlformats.org/officeDocument/2006/relationships/image" Target="../media/image22.png" /><Relationship Id="rId9" Type="http://schemas.openxmlformats.org/officeDocument/2006/relationships/tags" Target="../tags/tag2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image" Target="../media/image21.png" /><Relationship Id="rId7" Type="http://schemas.openxmlformats.org/officeDocument/2006/relationships/tags" Target="../tags/tag253.xml" /><Relationship Id="rId8" Type="http://schemas.openxmlformats.org/officeDocument/2006/relationships/image" Target="../media/image22.png" /><Relationship Id="rId9" Type="http://schemas.openxmlformats.org/officeDocument/2006/relationships/tags" Target="../tags/tag2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image" Target="../media/image27.png" /><Relationship Id="rId13" Type="http://schemas.openxmlformats.org/officeDocument/2006/relationships/tags" Target="../tags/tag267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image" Target="../media/image21.png" /><Relationship Id="rId7" Type="http://schemas.openxmlformats.org/officeDocument/2006/relationships/tags" Target="../tags/tag263.xml" /><Relationship Id="rId8" Type="http://schemas.openxmlformats.org/officeDocument/2006/relationships/image" Target="../media/image22.png" /><Relationship Id="rId9" Type="http://schemas.openxmlformats.org/officeDocument/2006/relationships/tags" Target="../tags/tag2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image" Target="../media/image27.png" /><Relationship Id="rId13" Type="http://schemas.openxmlformats.org/officeDocument/2006/relationships/tags" Target="../tags/tag274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image" Target="../media/image21.png" /><Relationship Id="rId7" Type="http://schemas.openxmlformats.org/officeDocument/2006/relationships/tags" Target="../tags/tag270.xml" /><Relationship Id="rId8" Type="http://schemas.openxmlformats.org/officeDocument/2006/relationships/image" Target="../media/image22.png" /><Relationship Id="rId9" Type="http://schemas.openxmlformats.org/officeDocument/2006/relationships/tags" Target="../tags/tag2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image" Target="../media/image27.png" /><Relationship Id="rId13" Type="http://schemas.openxmlformats.org/officeDocument/2006/relationships/tags" Target="../tags/tag281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image" Target="../media/image21.png" /><Relationship Id="rId7" Type="http://schemas.openxmlformats.org/officeDocument/2006/relationships/tags" Target="../tags/tag277.xml" /><Relationship Id="rId8" Type="http://schemas.openxmlformats.org/officeDocument/2006/relationships/image" Target="../media/image22.png" /><Relationship Id="rId9" Type="http://schemas.openxmlformats.org/officeDocument/2006/relationships/tags" Target="../tags/tag2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image" Target="../media/image27.png" /><Relationship Id="rId13" Type="http://schemas.openxmlformats.org/officeDocument/2006/relationships/tags" Target="../tags/tag288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image" Target="../media/image27.png" /><Relationship Id="rId13" Type="http://schemas.openxmlformats.org/officeDocument/2006/relationships/tags" Target="../tags/tag295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image" Target="../media/image21.png" /><Relationship Id="rId7" Type="http://schemas.openxmlformats.org/officeDocument/2006/relationships/tags" Target="../tags/tag291.xml" /><Relationship Id="rId8" Type="http://schemas.openxmlformats.org/officeDocument/2006/relationships/image" Target="../media/image22.png" /><Relationship Id="rId9" Type="http://schemas.openxmlformats.org/officeDocument/2006/relationships/tags" Target="../tags/tag29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04.xml" /><Relationship Id="rId17" Type="http://schemas.openxmlformats.org/officeDocument/2006/relationships/tags" Target="../tags/tag305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21.png" /><Relationship Id="rId7" Type="http://schemas.openxmlformats.org/officeDocument/2006/relationships/tags" Target="../tags/tag298.xml" /><Relationship Id="rId8" Type="http://schemas.openxmlformats.org/officeDocument/2006/relationships/image" Target="../media/image22.png" /><Relationship Id="rId9" Type="http://schemas.openxmlformats.org/officeDocument/2006/relationships/tags" Target="../tags/tag29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27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27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27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27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12" Type="http://schemas.openxmlformats.org/officeDocument/2006/relationships/image" Target="../media/image27.png" /><Relationship Id="rId13" Type="http://schemas.openxmlformats.org/officeDocument/2006/relationships/tags" Target="../tags/tag340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0.png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image" Target="../media/image21.png" /><Relationship Id="rId7" Type="http://schemas.openxmlformats.org/officeDocument/2006/relationships/tags" Target="../tags/tag336.xml" /><Relationship Id="rId8" Type="http://schemas.openxmlformats.org/officeDocument/2006/relationships/image" Target="../media/image22.png" /><Relationship Id="rId9" Type="http://schemas.openxmlformats.org/officeDocument/2006/relationships/tags" Target="../tags/tag337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5.xml" /><Relationship Id="rId11" Type="http://schemas.openxmlformats.org/officeDocument/2006/relationships/tags" Target="../tags/tag346.xml" /><Relationship Id="rId12" Type="http://schemas.openxmlformats.org/officeDocument/2006/relationships/image" Target="../media/image27.png" /><Relationship Id="rId13" Type="http://schemas.openxmlformats.org/officeDocument/2006/relationships/tags" Target="../tags/tag347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20.png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image" Target="../media/image21.png" /><Relationship Id="rId7" Type="http://schemas.openxmlformats.org/officeDocument/2006/relationships/tags" Target="../tags/tag343.xml" /><Relationship Id="rId8" Type="http://schemas.openxmlformats.org/officeDocument/2006/relationships/image" Target="../media/image22.png" /><Relationship Id="rId9" Type="http://schemas.openxmlformats.org/officeDocument/2006/relationships/tags" Target="../tags/tag344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12" Type="http://schemas.openxmlformats.org/officeDocument/2006/relationships/tags" Target="../tags/tag354.xml" /><Relationship Id="rId13" Type="http://schemas.openxmlformats.org/officeDocument/2006/relationships/tags" Target="../tags/tag355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56.xml" /><Relationship Id="rId17" Type="http://schemas.openxmlformats.org/officeDocument/2006/relationships/tags" Target="../tags/tag357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20.png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image" Target="../media/image21.png" /><Relationship Id="rId7" Type="http://schemas.openxmlformats.org/officeDocument/2006/relationships/tags" Target="../tags/tag350.xml" /><Relationship Id="rId8" Type="http://schemas.openxmlformats.org/officeDocument/2006/relationships/image" Target="../media/image22.png" /><Relationship Id="rId9" Type="http://schemas.openxmlformats.org/officeDocument/2006/relationships/tags" Target="../tags/tag351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2.xml" /><Relationship Id="rId11" Type="http://schemas.openxmlformats.org/officeDocument/2006/relationships/tags" Target="../tags/tag363.xml" /><Relationship Id="rId12" Type="http://schemas.openxmlformats.org/officeDocument/2006/relationships/image" Target="../media/image27.png" /><Relationship Id="rId13" Type="http://schemas.openxmlformats.org/officeDocument/2006/relationships/tags" Target="../tags/tag364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20.png" /><Relationship Id="rId4" Type="http://schemas.openxmlformats.org/officeDocument/2006/relationships/tags" Target="../tags/tag358.xml" /><Relationship Id="rId5" Type="http://schemas.openxmlformats.org/officeDocument/2006/relationships/tags" Target="../tags/tag359.xml" /><Relationship Id="rId6" Type="http://schemas.openxmlformats.org/officeDocument/2006/relationships/image" Target="../media/image21.png" /><Relationship Id="rId7" Type="http://schemas.openxmlformats.org/officeDocument/2006/relationships/tags" Target="../tags/tag360.xml" /><Relationship Id="rId8" Type="http://schemas.openxmlformats.org/officeDocument/2006/relationships/image" Target="../media/image22.png" /><Relationship Id="rId9" Type="http://schemas.openxmlformats.org/officeDocument/2006/relationships/tags" Target="../tags/tag361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9.xml" /><Relationship Id="rId11" Type="http://schemas.openxmlformats.org/officeDocument/2006/relationships/tags" Target="../tags/tag370.xml" /><Relationship Id="rId12" Type="http://schemas.openxmlformats.org/officeDocument/2006/relationships/image" Target="../media/image27.png" /><Relationship Id="rId13" Type="http://schemas.openxmlformats.org/officeDocument/2006/relationships/tags" Target="../tags/tag371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20.png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image" Target="../media/image21.png" /><Relationship Id="rId7" Type="http://schemas.openxmlformats.org/officeDocument/2006/relationships/tags" Target="../tags/tag367.xml" /><Relationship Id="rId8" Type="http://schemas.openxmlformats.org/officeDocument/2006/relationships/image" Target="../media/image22.png" /><Relationship Id="rId9" Type="http://schemas.openxmlformats.org/officeDocument/2006/relationships/tags" Target="../tags/tag368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0022100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基于Web的在线考试系统设计与实现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一、需求分析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三、系统实现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二、系统设计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四、总结与展望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4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6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7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8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互联网技术的不断发展，教育领域也在逐步实现信息化。在线考试系统作为教育信息化的重要组成部分，具有诸多优势，如便捷性、高效性和公正性等。本次演示将探讨如何设计和实现一个基于Web的在线考试系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一、需求分析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一、需求分析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首先，我们需要对在线考试系统的需求进行深入分析。一个完善的在线考试系统应具备以下功能：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一、需求分析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1、用户管理：系统应能管理考生、教师和系统管理员等不同角色的用户信息，并为其分配相应的权限。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一、需求分析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2、题库管理：系统应能方便地添加、编辑和删除考试题目，并支持多种题型。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3、试卷生成：系统应根据设定的规则自动生成试卷，并能进行手动调整。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一、需求分析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4、在线考试：考生应能在规定的时间内进行在线答题，系统应支持实时保存和提交试卷。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5、自动阅卷：系统应能自动批改客观题并给出成绩。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一、需求分析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6、成绩查询：考生和教师均应能查询考试成绩。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7、统计分析：系统应对考试数据进行多维度分析，为教学评估提供依据。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二、系统设计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二、系统设计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基于上述需求分析，我们可以进行系统设计。以下是一个简单的在线考试系统架构图：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（此处应插入系统架构图）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二、系统设计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1、用户界面设计：系统的用户界面应简洁明了，易于使用。用户界面应包括登录、注册、题库浏览、试卷生成、在线考试、成绩查询和统计分析等功能模块。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二、系统设计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2、后台管理设计：后台管理是系统的核心部分，负责处理各类业务逻辑。后台管理应包括用户管理、题库管理、试卷生成、成绩管理和统计分析等功能模块。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二、系统设计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3、数据存储设计：系统需要存储用户信息、题目信息和考试成绩等数据。因此，我们需要设计一个合理的数据存储方案，以保证数据的安全性和可靠性。可以采用关系型数据库（如MySQL）来存储这些数据。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二、系统设计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4、系统安全设计：在线考试系统涉及用户的个人信息和考试成绩等敏感信息，因此系统的安全性至关重要。我们应采取必要的安全措施，如数据加密、访问控制和防止SQL注入等。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三、系统实现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三、系统实现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在系统实现阶段，我们需要选择合适的开发工具和技术来实现上述设计方案。以下是一个可能的开发流程：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三、系统实现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1、前端开发：可以使用HTML、CSS和JavaScript等前端技术来实现用户界面。为了提高开发效率和代码质量，可以使用前端框架（如Bootstrap）和组件库（如Ant Design）。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三、系统实现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2、后端开发：后端可以使用Python、Java或PHP等语言进行开发。在后端开发中，我们需要实现业务逻辑和数据处理等功能。可以使用Web框架（如Django、Spring或Laravel）来简化开发过程。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三、系统实现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数据存储：我们可以使用关系型数据库（如MySQL）来存储数据。在数据库设计中，我们需要定义数据表结构，并建立合适的关系模型。同时，为了提高数据的安全性和可靠性，我们需要采取必要的数据备份和恢复措施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三、系统实现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系统测试：在系统开发完成后，我们需要进行全面的测试，以确保系统的稳定性和功能性。测试应包括单元测试、集成测试和系统测试等不同层次。可以使用自动化测试工具（如Selenium）来提高测试效率和质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三、系统实现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系统部署与维护：最后，我们需要将系统部署到生产环境中，并进行长期的维护和管理。在部署过程中，我们需要考虑服务器的配置和安全性设置等问题。在系统运行过程中，我们需要及时处理用户反馈和修复潜在问题，以保证系统的稳定性和可用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四、总结与展望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四、总结与展望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基于Web的在线考试系统为教育领域带来了诸多便利，同时也面临着一些挑战和问题。在未来的发展中，我们可以从以下几个方面进行改进和完善：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四、总结与展望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1、移动化支持：随着移动设备的普及，越来越多的用户希望能在移动设备上进行在线考试。因此，我们需要开发移动版的在线考试系统，以满足用户的需求。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https://d.book118.com/206100221001010040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26</Slides>
  <Notes>25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基于Web的在线考试系统设计与实现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2024-09-06T02:58:08.129</cp:lastPrinted>
  <dcterms:created xsi:type="dcterms:W3CDTF">2024-09-05T18:58:08Z</dcterms:created>
  <dcterms:modified xsi:type="dcterms:W3CDTF">2024-09-05T18:58:15Z</dcterms:modified>
</cp:coreProperties>
</file>