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F80B3A-C19A-408E-8064-C8DACC826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44323D-FE6B-49DC-A15E-15615E6DF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4B06A-5E52-4A14-B912-89C1A2405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B8A4F2-098D-4ADE-85FC-EB55F6FA1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C6621F-47D6-4B65-A53F-A5611ECEC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C874C3-0482-42E7-9D12-DAB0FC7F0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E97CC7-E9AA-4959-AA0F-7627AA0CF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F8ED3F-8E20-4D7A-980B-1EFFF36F3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97DB3E-2D78-43D2-8393-803BA66E5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81835-2530-4211-A4C6-57E801EAD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8D62D7-5EAD-4BD1-9DC0-255F83572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10214424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第三版基本公共卫生服务项目健康教育服务规范解读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健康教育服务基本概念与原则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第三版规范主要变化及亮点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健康教育服务流程与操作指南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针对不同人群的健康教育策略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健康教育资源开发与利用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推动健康中国建设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健康教育服务是健康中国建设的重要组成部分，有助于提升全民健康水平。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提高居民健康素养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通过健康教育服务，普及健康知识和技能，提高居民自我保健意识和能力。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促进基本公共卫生服务均等化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确保所有居民都能享受到基本公共卫生服务，缩小城乡和地区间健康差距。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292" r="152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17" r="169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服务对象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服务形式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服务要求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面向全体居民，特别是重点人群如儿童、孕产妇、老年人、慢性病患者等。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采取多种形式的健康教育服务，如讲座、咨询、宣传资料发放等。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包括健康知识传播、健康行为干预、公共卫生问题处置等。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确保健康教育服务的科学性、针对性和实效性，提高服务质量和效果。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健康教育服务基本概念与原则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健康教育是通过信息传播和行为干预，帮助个人和群体掌握卫生保健知识，树立健康观念，自愿采纳有利于健康的行为和生活方式的教育活动与过程。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健康教育是公民素质教育的重要内容，是社会主义精神文明建设的重要组成部分。通过健康教育，人们可以了解健康知识，提高健康素养，形成健康的生活方式和行为，从而预防疾病，促进健康。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健康促进是促使人们维护和提高他们自身健康的过程，是协调人类与环境的战略，它规定个人与社会对健康各自所负的责任。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健康促进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促进以健康教育为先导，通过传播健康信息、开展健康教育和健康促进活动，帮助人们建立健康的生活方式和行为，提高自我保健能力。同时，健康促进也是健康教育的重要组成部分，通过倡导、协调、增强等方式，促进人们采纳有利于健康的行为和生活方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健康促进与健康教育关系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长期性原则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健康教育是一项长期的工作，需要持续不断地进行宣传和教育。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参与性原则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鼓励公众积极参与健康教育活动，提高自我保健意识和能力。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实用性原则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健康教育的内容应具有实用性，能够帮助公众解决实际的健康问题。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健康教育的内容必须科学、准确、真实，符合医学科学原理和公众的实际情况。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针对性原则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针对不同人群、不同健康问题，开展有针对性的健康教育活动。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健康教育服务原则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第三版规范主要变化及亮点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服务对象更加明确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第三版规范明确指出服务对象为辖区内常住居民，包括户籍和非户籍居民，使得服务范围更加清晰。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服务内容更加具体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相较于前两版规范，第三版对健康教育服务的内容进行了更加具体的描述和要求，包括健康素养促进、重点健康问题咨询等。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服务形式更加多样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第三版规范在保留前两版规范中的服务形式的基础上，新增了多种服务形式，如健康讲座、健康咨询等，使得服务形式更加多样化。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与前两版规范比较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健康素养促进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第三版规范新增了健康素养促进的内容和要求，强调通过健康教育服务提高居民健康素养水平。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重点健康问题咨询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针对辖区内主要健康问题，提供个性化的健康咨询和指导服务。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多样化服务形式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鼓励采用多种形式的健康教育服务，如健康讲座、健康咨询、健康指导等。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新增内容和要求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强化基层医疗卫生机构作用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规范强调了基层医疗卫生机构在健康教育服务中的主体地位和作用，有利于发挥基层医疗卫生机构的优势和专业性。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注重服务效果评价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第三版规范明确提出要对健康教育服务的效果进行评价，有利于不断完善和提高服务质量。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以居民需求为导向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第三版规范更加注重以居民需求为导向，根据居民的实际需求和健康问题提供针对性的健康教育服务。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健康教育服务流程与操作指南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需求评估与目标制定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根据健康教育目标，制定具体的健康教育计划，包括教育内容、教育方式、教育时间等。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制定健康教育计划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通过问卷调查、访谈、观察等方式，收集目标人群的健康状况、健康知识、健康行为等方面的信息，为后续的健康教育活动提供依据。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深入了解目标人群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根据目标人群的健康需求和问题，制定相应的健康教育目标，如提高健康知识水平、改善健康行为等。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明确健康教育目标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https://d.book118.com/206102144243010044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2024-09-13T15:02:27.934</cp:lastPrinted>
  <dcterms:created xsi:type="dcterms:W3CDTF">2024-09-13T07:02:27Z</dcterms:created>
  <dcterms:modified xsi:type="dcterms:W3CDTF">2024-09-13T07:02:30Z</dcterms:modified>
</cp:coreProperties>
</file>