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FF52188-DD87-4B8E-B3AC-0CF0B0513EE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2E542-9C99-4728-A008-060383E3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48BD4-BB12-4280-B83C-9F2805C3E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471B5-7E23-40C7-BA35-51866687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089AB-D821-4945-9847-2C2C99454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9CAF6-AA03-451D-81D3-36EAC6B4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58ED1-F6BA-4076-8BBB-A64FC29B6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33D15-8881-4A37-AA4C-A5BB40B8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B11D7-AE34-44E0-A0B0-75F522D5E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739F6-5BB4-4399-9E4C-5957620C4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AC1DF-FA0A-47CE-9B25-108B1FC0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D97B8-8C14-451A-8E16-F663321B7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201CF1-9CAC-465F-BF0A-76537F814F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A7531F2-E44B-4FB3-9B60-8404A67C1F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02150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图书馆管理员工作总结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图书馆管理员工作简介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图书馆藏书管理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读者服务与活动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数字化图书馆管理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图书馆文化推广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图书馆发展与总结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图书馆管理员工作简介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https://d.book118.com/206102150052010103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图书馆管理员工作总结PPT模板</vt:lpstr>
      <vt:lpstr>目录</vt:lpstr>
      <vt:lpstr>第1章 图书馆管理员工作简介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2024-09-28T12:44:21.136</cp:lastPrinted>
  <dcterms:created xsi:type="dcterms:W3CDTF">2024-09-28T04:44:21Z</dcterms:created>
  <dcterms:modified xsi:type="dcterms:W3CDTF">2024-09-28T04:44:23Z</dcterms:modified>
</cp:coreProperties>
</file>