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2CF48-8021-446F-98ED-905A3F139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052A2-F75E-4092-BCFF-4C5FE2093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EAC330-CB58-49DE-A847-8F59496D2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7C5C0F-3302-4A53-9358-89F8FF100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63658-A572-456B-83F0-DB5B792850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05031B-8125-4C3D-811B-4A8CDED770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639B80-156E-46C3-A73A-BE93F7CE04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AF31EB-4660-4BF8-82EC-59139D1DF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9D8D3-EBC3-464D-BCD7-F76F4176F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DB31B-C3C7-4677-AD76-B1A1A1E6B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D3977-7A7D-4536-97FE-6C8936DD0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102155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电气自动化专业职业生涯规划的战略思考</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电气自动化专业概述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职业生涯规划的重要性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电气自动化专业职业生涯规划</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战略思考在电气自动化专业职业生涯规划中的应用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电气自动化专业职业生涯规划的挑战与解决方案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未来展望与总结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电气自动化专业概述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电气自动化专业定义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电气自动化专业是一门涉及电子、计算机、自动化控制等多学科交叉的工程技术领域。它主要研究自动控制系统和相关设备的开发、设计、调试和维护。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电气自动化专业特点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电气自动化专业具有很强的实践性和应用性，要求学生掌握扎实的理论基础和较强的动手能力。同时，该专业涉及的领域广泛，发展迅速，需要不断更新知识和技能。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环保意识的提高和可持续发展理念的普及，使得电气自动化专业在节能减排、清洁能源等领域的应用越来越广泛。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随着人工智能、大数据等技术的发展，电气自动化专业正朝着智能化方向发展，智能化设备、智能制造等领域将成为未来的重要发展方向。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网络化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物联网、云计算等技术的发展，使得电气自动化专业的网络化程度越来越高，远程控制、数据监测等领域的应用越来越广泛。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283" r="152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625" r="36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电气自动化专业在工业生产中广泛应用，涉及的领域包括生产线控制、过程控制、运动控制等。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工业自动化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电气自动化专业在电力系统中发挥着重要作用，涉及的领域包括电网调度、变电站自动化、智能电网等。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电力系统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随着电动汽车、轨道交通等领域的快速发展，电气自动化专业在交通电气化领域的应用越来越广泛。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交通电气化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智能家居是未来家庭生活的重要趋势，电气自动化专业在智能家居领域的应用包括家庭能源管理、智能照明、智能安防等。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智能家居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职业生涯规划的重要性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职业生涯规划是指个人在职业发展的过程中，制定明确的目标和计划，以实现个人职业发展和人生价值的最大化。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系统性、个性化、长期性、动态性。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增强职业竞争力</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明确的职业规划和目标可以帮助个人在求职和工作中更好地展现自己的优势和特长，提高职业竞争力。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实现人生价值</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通过职业生涯规划，可以实现个人的职业发展和人生价值的最大化，提高个人的幸福感和满足感。</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提升自我管理能力</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制定和执行职业生涯规划需要良好的自我管理能力，有助于培养个人的自我管理能力。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提高职业发展效率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通过规划，可以明确职业发展方向和目标，避免走弯路，提高职业发展效率。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自我评估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评估个人的兴趣、能力、价值观等，了解自己的优势和不足。</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目标设定</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根据自我评估结果，设定明确的职业发展目标。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计划制定</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制定实现目标的计划，包括短期、中期和长期计划。</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执行与调整</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执行计划并根据实际情况进行调整，保持职业生涯规划的动态性和有效性。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职业生涯规划的步骤与方法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电气自动化专业职业生涯规划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电气自动化专业人才在工业自动化、智能制造等领域具有广泛的应用，应明确自身在行业中的定位，如控制系统工程师、自动化设备研发工程师等。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职业定位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根据职业定位，设定短期和长期的职业发展目标，如短期目标为熟练掌握电气自动化技术，长期目标为成为自动化领域的专家或管理人才。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目标设定</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职业定位与目标设定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路径规划</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根据职业目标，规划出从初级工程师到高级工程师再到项目负责人的发展路径，逐步提升自身能力和职位。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策略制定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制定实现职业目标的策略，包括学习新技术、参加培训、积累项目经验等，并保持对行业动态的关注。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职业发展路径与策略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https://d.book118.com/206102155223010051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2024-09-17T21:37:20.689</cp:lastPrinted>
  <dcterms:created xsi:type="dcterms:W3CDTF">2024-09-17T13:37:20Z</dcterms:created>
  <dcterms:modified xsi:type="dcterms:W3CDTF">2024-09-17T13:37:22Z</dcterms:modified>
</cp:coreProperties>
</file>