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3A352-63C7-48BC-9B75-07F717C04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6A6D0-0FBE-4322-BB4A-D6189FF22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551F3-87C9-44F1-A9F4-326D7E1BF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C3FE3-5B43-486E-82D5-5EB87788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2EC9E0-014B-472F-9261-81F689981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6173F-AB68-4EA8-B5EB-4B4833C5E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5671BC-9E5D-40EF-BCA1-4A13FF9A3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78EE1-E613-4754-AAF1-70CAC7FAD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220CD-8ADF-4DD7-91FE-B141C4E38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37B0D-AFEB-4381-A007-6A01964DC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1A7B4-11A0-4E01-BB4D-3C55D4C07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05013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设备点检基础知识和预防性维修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预防性维修的实施和管理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设备点检与预防性维修的关系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设备点检基础知识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设备点检的定义和目的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设备点检的定义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设备点检是对设备关键部位进行检查，以了解设备的运行状态、性能和异常情况的一种预防性检查方法。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设备点检的目的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通过定期检查设备，及时发现潜在问题，预防设备故障的发生，提高设备运行效率和稳定性，降低维修成本和生产损失。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根据检查周期和检查方式的不同，设备点检可以分为日常点检、定期点检和精密点检三类。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设备点检的分类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精密点检是对设备的深入检查，通常需要使用专业的检测设备和仪器，对设备的性能和精度进行详细的测试和评估。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精密点检内容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日常点检主要检查设备的外观、温度、声音、振动等基本情况，以及设备运行过程中的异常现象。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日常点检内容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定期点检是对设备的全面检查，包括对设备的各个部件、系统进行详细的检测和诊断，以发现潜在的故障或隐患。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定期点检内容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设备点检的分类和内容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设备点检的方法包括感官检查（如视、听、触、嗅等）和仪器检测。感官检查主要依靠检查人员的经验来判断设备的状态，仪器检测则需要使用专业的检测仪器进行定量检测。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设备点检的方法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的流程一般包括确定检查对象、制定检查计划、实施检查、记录检查结果、分析检查结果并制定维修计划等步骤。检查结果的分析和维修计划的制定是设备点检的关键环节，需要由专业的维修人员或工程师来完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设备点检的流程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设备点检的方法和流程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预防性维修的重要性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预防性维修是一种主动的设备维护策略，通过定期检查、检测设备的运行状态，及时发现和修复潜在的故障或性能下降，以防止设备故障或性能下降对生产造成影响。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预防性维修的目的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预防性维修的目的是确保设备在需要维修之前保持良好的运行状态，提高设备的可靠性和稳定性，降低设备故障的概率和影响，从而提高生产效率和降低维修成本。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预防性维修可以提前发现和解决潜在的设备故障，避免设备突然停机造成的生产损失；可以延长设备的使用寿命；可以减少维修成本和停机时间，提高生产效率。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预防性维修的效益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预防性维修可以提高设备的可靠性和稳定性，降低设备的故障率，减少生产损失；可以提高设备的寿命和降低维修成本；可以提高企业的生产效率和经济效益。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预防性维修的优点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预防性维修的优点和效益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预防性维修适用于各种设备和系统，特别是对于那些一旦发生故障会对生产造成重大影响的设备和系统。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实施预防性维修需要具备相应的技术和检测设备，以及专业的维修人员和技术支持。同时，企业需要制定科学合理的维修计划和标准，以确保预防性维修的有效实施。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预防性维修的适用范围和条件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预防性维修的实施和管理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https://d.book118.com/206105013020010050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2024-09-15T05:40:30.114</cp:lastPrinted>
  <dcterms:created xsi:type="dcterms:W3CDTF">2024-09-14T21:40:30Z</dcterms:created>
  <dcterms:modified xsi:type="dcterms:W3CDTF">2024-09-14T21:40:32Z</dcterms:modified>
</cp:coreProperties>
</file>