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546BD7-B918-465A-99A5-F88EACFFB6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F5A187-7C85-4A5E-A37F-75B5D5E73D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C51966-2481-4135-93E7-23CAA1CF15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AB5473-F175-4340-BF97-2741D8AE5A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CA5F56-B824-4AE6-8205-F43041F1BB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962EFE-20EC-42A3-9A40-90F28955F2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CF034A-B6AB-4F4B-B4CE-7C9C58BF7B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3C02D8-E88F-4CEF-9D7F-835630A86F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A2286E-B645-4581-B449-98EFED333C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1C536E-612F-4933-90EE-FEFF0C2FB2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4E1C58-F813-44EA-B8AD-6B990877EF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6111045040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solidFill>
                <a:latin typeface="Microsoft Yahei"/>
                <a:ea typeface="Microsoft Yahei"/>
                <a:cs typeface="Microsoft Yahei"/>
              </a:rPr>
              <a:t>汇报人：XXX</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solidFill>
                <a:latin typeface="Microsoft Yahei"/>
                <a:ea typeface="Microsoft Yahei"/>
                <a:cs typeface="Microsoft Yahei"/>
              </a:rPr>
              <a:t>2024-01-13</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从营销学角度分析产品整体概念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产品整体概念的定义</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产品整体概念在营销中的作用</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产品整体概念的实际应用</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产品整体概念的发展趋势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产品整体概念的定义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核心产品是指产品能够提供给消费者的基本效用或利益，是消费者真正想要购买的东西。例如，对于手机，核心产品是通讯功能，满足消费者通讯的需求。</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核心产品是产品整体概念中最基本、最主要的层次，是产品差异化的基础。</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核心产品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形式产品是指产品的基本形态，包括品质、特色、式样、品牌和包装等特征。例如，手机的品质、特色、式样、品牌和包装等都是形式产品的表现。</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形式产品是核心产品的外在表现，也是消费者对产品的直观印象和感知。</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形式产品</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9382" r="2938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期望产品是指消费者在购买和使用某品牌的产品时所期望得到的与产品密切相关的一整套属性和条件。例如，消费者在购买手机时，期望产品包括通话质量、屏幕显示效果、电池续航时间等。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期望产品是消费者对产品的基本要求，也是品牌竞争的重要方面。</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期望产品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附加产品</a:t>
            </a:r>
          </a:p>
        </p:txBody>
      </p:sp>
      <p:sp>
        <p:nvSpPr>
          <p:cNvPr id="38" name="TextBox 3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附加产品是指消费者购买产品时所得到的附加服务和利益，包括售后服务、维修保养、免费换货等。例如，手机厂商提供的免费贴膜、免费维修等都是附加产品的表现。</a:t>
            </a:r>
          </a:p>
        </p:txBody>
      </p:sp>
      <p:sp>
        <p:nvSpPr>
          <p:cNvPr id="39" name="TextBox 39"/>
          <p:cNvSpPr txBox="1"/>
          <p:nvPr/>
        </p:nvSpPr>
        <p:spPr>
          <a:xfrm>
            <a:off x="7809821" y="4249198"/>
            <a:ext cx="3286271" cy="1875094"/>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附加产品能够提高产品的附加值，增强消费者对品牌的忠诚度和信任感。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潜在产品是指产品的未来发展前景和潜在功能，是品牌持续创新和发展的基础。例如，智能手机的发展历程中，从最初的通讯工具逐渐发展成为集通讯、娱乐、办公等多种功能于一体的智能终端，这就是潜在产品的体现。</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潜在产品的开发能够满足消费者的潜在需求，提高品牌的市场竞争力和影响力。</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潜在产品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产品整体概念在营销中的作用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716" r="8716"/>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满足消费者基本需求，如功能、效用等。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核心产品</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形式产品</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期望产品</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附加产品</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提供核心产品的具体形式，如外观、包装等。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符合消费者期望的产品属性和条件。</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提供超出期望的产品附加值和服务。</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满足消费者需求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产品整体概念传达的品牌形象和个性，如品质、价值、文化等。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品牌形象</a:t>
            </a:r>
          </a:p>
        </p:txBody>
      </p:sp>
      <p:pic>
        <p:nvPicPr>
          <p:cNvPr id="5" name="Picture 5"/>
          <p:cNvPicPr>
            <a:picLocks noChangeAspect="1"/>
          </p:cNvPicPr>
          <p:nvPr/>
        </p:nvPicPr>
        <p:blipFill>
          <a:blip r:embed="rId2"/>
          <a:srcRect l="21417" r="2141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通过产品整体概念建立消费者对品牌的忠诚度和信任感。</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品牌忠诚度</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通过产品整体概念实现品牌差异化，与竞争对手区分开来。</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品牌差异化</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提升品牌形象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提供超出产品基本功能的附加功能和利益。</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附加功能</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根据消费者需求提供定制化的产品和服务。</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定制化服务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提供完善的售后支持和服务，增加消费者对产品的信任和满意度。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售后支持</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增加产品附加值</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https://d.book118.com/206111045040010052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2024-09-18T10:56:26.782</cp:lastPrinted>
  <dcterms:created xsi:type="dcterms:W3CDTF">2024-09-18T02:56:26Z</dcterms:created>
  <dcterms:modified xsi:type="dcterms:W3CDTF">2024-09-18T02:56:28Z</dcterms:modified>
</cp:coreProperties>
</file>