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BE2405-4F81-497B-8D69-B8A8C86DCD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4FEAE2-5E1E-47BD-BD16-F25377417B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87348C-47B3-47A2-A7D1-700AAAF9DE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E2BEBE-2AB9-4982-B76D-7AA18F5FF0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B5B800A-9E68-4995-A1B5-860FFE1978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289E71-6C2D-46A7-A068-187F0F80B6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3C85604-BA46-4B7B-8D62-6EE80020B0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B383E5-D30F-4B4B-8A2E-4AD0D880B2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9E071E-537D-4D90-8FE2-1CC0C09E2D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DCE15D-883D-4FD9-8900-8CF2969592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0BEDE2-F615-4783-9856-49AD12DCC0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6111241243010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市场调研与咨询行业的市场趋势与预测培训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市场调研与咨询行业概述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市场调研与咨询行业市场趋势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市场调研与咨询行业前沿技术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市场调研与咨询行业预测方法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市场调研与咨询行业案例解析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市场调研与咨询行业未来展望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市场调研与咨询行业概述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市场调研与咨询行业是通过对市场信息进行收集、整理、分析，为客户提供市场研究、战略咨询、营销策划等服务的行业。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包括市场研究、竞争分析、消费者行为研究、产品测试、品牌策略、营销策略、广告策略等。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主要业务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行业定义及主要业务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市场调研与咨询行业经历了从起步到快速发展的过程，随着市场竞争的加剧和全球化的推进，行业规模不断扩大，服务内容也不断丰富。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目前，市场调研与咨询行业已经成为一个全球化的产业，服务范围涵盖了各个行业和领域。同时，随着互联网和大数据技术的发展，行业也在不断变革和创新。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行业发展历程及现状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7716" b="1771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5194" b="2519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行业产业链结构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产业链上游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主要包括数据收集、整理和分析等环节，涉及到市场调研公司、数据提供商等机构。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产业链中游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主要是市场调研与咨询机构，通过对市场信息的分析和研究，为客户提供专业的咨询服务。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产业链下游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主要是企业用户和政府机构等客户，他们通过购买市场调研与咨询服务来了解市场动态、制定营销策略和决策。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市场调研与咨询行业市场趋势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市场调研与咨询行业市场规模不断扩大，预计未来几年将保持稳步增长。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增长趋势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行业前景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随着企业对市场信息的需求增加，市场调研与咨询行业的增长趋势将更加明显。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随着数字化、智能化技术的不断发展，市场调研与咨询行业将迎来更多的发展机遇。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市场规模及增长趋势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市场调研与咨询行业竞争激烈，市场参与者众多，包括国际知名咨询公司、本土咨询公司、独立调研机构等。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国际知名咨询公司如麦肯锡、波士顿咨询、贝恩等，本土咨询公司如和君咨询、正略咨询、艾瑞咨询等。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主要参与者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为了在竞争中脱颖而出，市场调研与咨询公司需要不断创新服务模式，提高服务质量，加强品牌建设等。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竞争策略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市场竞争格局及主要参与者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客户需求变化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客户对市场调研与咨询服务的需求越来越多样化、个性化，对服务质量和效率的要求也越来越高。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行业热点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数字化、智能化技术成为市场调研与咨询行业的热点，大数据、人工智能等技术的应用将推动行业创新发展。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服务创新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满足客户需求变化和行业热点，市场调研与咨询公司需要不断进行服务创新，提供更加精准、高效的服务。例如，利用大数据技术进行数据挖掘和分析，提供更加深入的市场洞察；利用人工智能技术提高调研效率和准确性等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客户需求变化及行业热点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市场调研与咨询行业前沿技术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大数据技术能够将复杂的数据以直观、易懂的图形化方式呈现，帮助决策者更好地理解和分析市场趋势。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数据挖掘和分析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利用大数据技术，市场调研和咨询公司能够深入挖掘和分析海量数据，发现隐藏在数据中的价值，为客户提供更精准的市场洞察和战略建议。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实时数据处理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市场调研和咨询公司需要处理大量的实时数据，大数据技术能够提供高效、准确的数据处理能力，确保数据的时效性和准确性。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大数据技术及应用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利用自然语言处理技术，市场调研和咨询公司能够自动分析和处理大量的文本数据，如社交媒体评论、新闻报道等，提取有用的信息并转化为结构化数据。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自然语言处理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机器学习技术可以帮助市场调研和咨询公司构建预测模型，通过对历史数据的分析和学习，预测未来市场的趋势和变化。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预测模型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基于机器学习技术的智能推荐系统能够根据用户的兴趣和行为，为用户推荐相关的市场信息和产品，提高市场调研和咨询服务的个性化程度。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智能推荐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人工智能及机器学习技术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https://d.book118.com/206111241243010053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2024-09-20T21:21:45.829</cp:lastPrinted>
  <dcterms:created xsi:type="dcterms:W3CDTF">2024-09-20T13:21:45Z</dcterms:created>
  <dcterms:modified xsi:type="dcterms:W3CDTF">2024-09-20T13:21:48Z</dcterms:modified>
</cp:coreProperties>
</file>