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EE49-B628-4A64-B599-733C8E5E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20975-63B8-40B0-A378-F870A0F04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2D746-FEBF-479A-97AD-B93375F4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456E0-DD69-4726-801D-09E62067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DC7BE-4DF2-4CD8-A247-4D797B452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A5DE5-F0B5-4913-B5F3-54EFEDFD6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44FC6-1207-4333-BE26-2498DE83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E79F8-FC29-41F5-96E9-800B8BCC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65F10-E08E-4826-9B62-E114ABF1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A5F4C-6D0B-43E2-A46B-DDADC217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78CAC-751F-43AA-AC41-93F468CB8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1200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智慧园区大数据智慧管理云平台的数据共享与交流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数据共享机制建立与实践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数据交流渠道拓展与优化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平台应用场景拓展与创新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平台未来发展规划与挑战应对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智慧园区是指通过云计算、物联网、大数据、空间物理等新一代信息通信技术，实现区域内及时、互动、整合的信息感知、传递和处理，具备产业集聚能力、企业经济竞争能力、可持续发展优势的先进园区。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随着技术的不断进步和应用深化，智慧园区正朝着数字化、网络化、智能化、绿色化方向发展，实现更高效的资源利用、更便捷的服务提供和更科学的管理决策。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通过建设高速、移动、安全、泛在的新一代信息基础设施，实现园区内全面感知和互联互通。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以节能环保为目标，推动绿色建筑设计、清洁能源利用和废弃物循环再利用等，构建绿色生态园区。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利用云计算、大数据等技术，对海量数据进行处理和分析，为园区管理提供智能化决策支持。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提供一站式服务平台，整合政府、企业和社会资源，为园区企业和员工提供便捷高效的服务。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数据采集与整合：通过物联网技术采集园区内各种传感器数据，整合企业运营数据、政府公开数据等，形成全面、准确的数据基础。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数据存储与处理：利用分布式存储和计算技术，对海量数据进行高效存储和快速处理，满足实时分析和历史数据挖掘的需求。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数据分析与挖掘：运用大数据分析和挖掘技术，发现数据间的关联和规律，为园区管理提供科学依据和决策支持。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：通过数据可视化技术，将分析结果以直观、易懂的图形化方式展现，便于管理者理解和决策。同时，将大数据应用于智慧园区的各个领域，如智能交通、智能安防、智能环保等，推动园区智能化水平不断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基于云计算、大数据、物联网等技术，构建智慧园区大数据智慧管理云平台的整体架构，包括基础设施层、数据层、应用层等。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平台提供数据采集、存储、处理、分析、可视化等核心功能模块，以及安防监控、能源管理、设备运维等拓展功能模块。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采用分布式存储技术，对海量数据进行高效、安全的存储，支持数据的快速查询和访问。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运用大数据处理技术，对采集的数据进行清洗、整合、转换等处理，以满足不同应用场景的需求。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通过物联网设备、传感器、API接口等多种方式，实现园区内各类数据的实时采集和传输。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数据采集、存储及处理流程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平台采用先进的安全防护技术，如数据加密、访问控制、防火墙等，确保数据和系统的安全性。同时，定期进行安全漏洞扫描和修复，防范潜在的安全风险。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平台采用高可用性设计，通过负载均衡、容错机制等技术手段，确保系统的稳定性和可靠性。此外，建立完善的运维监控体系，实时监测系统运行状态，及时发现并解决问题。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稳定性保障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平台安全性及稳定性保障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数据共享机制建立与实践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非涉密数据应公开共享，提高透明度。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确保数据在共享过程中的安全性，防止数据泄露。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数据共享原则及政策依据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保证共享数据的准确性和完整性。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提供高效的数据共享方式，降低数据传输和处理成本。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数据共享原则及政策依据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56" r="2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依据《中华人民共和国数据安全法》、《促进大数据发展行动纲要》等相关法律法规和政策文件。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结合智慧园区所在地区的具体政策，如地方政府关于数据共享、智慧城市建设的指导意见等。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数据共享原则及政策依据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数据共享模式选择及实施步骤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中心化共享模式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建立统一的数据中心，各部门将数据汇总至数据中心，由数据中心负责数据的整合、存储和共享。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分布式共享模式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各部门在保持数据独立管理的同时，通过建立数据接口、数据交换平台等方式实现数据的互联互通和共享。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https://d.book118.com/206112000021010042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2024-09-09T09:03:04.634</cp:lastPrinted>
  <dcterms:created xsi:type="dcterms:W3CDTF">2024-09-09T01:03:04Z</dcterms:created>
  <dcterms:modified xsi:type="dcterms:W3CDTF">2024-09-09T01:03:06Z</dcterms:modified>
</cp:coreProperties>
</file>