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24CB6-4ECC-4F9A-A4E3-7D5E69216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97611-C00C-428A-B3F7-CF82EE695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23687-C56D-4116-BE21-B4351BBB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C4F0F-7722-4B33-8E57-D2B2DB056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F2C5EC-294C-4E79-9900-E84CD4BBC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CCD5B-D847-47AA-B261-3B161688D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8C4AB3-53B3-4482-BB15-0F7150745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BA955-B42C-4377-AF66-561304700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6514E-B041-4CC2-827E-EA654D742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E4751-9009-4B2D-B29B-87EE3F467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49E3C-CD59-458D-82B9-4785398B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121010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《小学数学毕业总复习-分册复习》ppt课件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数的认识与运算复习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代数初步知识复习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空间与图形复习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统计与概率复习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综合应用复习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数的认识与运算复习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掌握整数的概念和性质，理解小数的基本概念和性质。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整数包括正整数、0和负整数，具有连续性和封闭性的特点。小数由整数部分和小数部分组成，表示方式为整数点后跟小数。小数具有相对位置和相对大小的特点。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整数和小数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理解分数和百分数的概念，掌握分数和百分数的基本运算。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分数表示部分与整体的关系，形式为分子除以分母。百分数表示比例关系，形式为百分号前的小数乘以100。分数和百分数可以进行加、减、乘、除等基本运算，并可以相互转换。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分数和百分数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掌握数的加、减、乘、除运算，理解运算的优先级和结合律。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加法是数的合并，减法是数的减少，乘法是数的倍增，除法是数的等分。在运算中，应遵循先乘除后加减的优先级规则，同时加法和乘法满足结合律。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数的四则运算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代数初步知识复习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理解用字母表示数的意义和方法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通过具体的例子，让学生理解用字母表示数的概念，掌握用字母表示数的方法，如代数式、方程等。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用字母表示数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掌握简易方程的解法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通过具体的例题，让学生掌握如何解简易方程，包括一元一次方程、二元一次方程等。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简易方程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理解比和比例的概念及关系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通过具体的例子，让学生理解比和比例的概念，掌握比和比例的关系，如正比、反比等。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比和比例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空间与图形复习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https://d.book118.com/206112101041010034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2024-09-03T07:24:54.214</cp:lastPrinted>
  <dcterms:created xsi:type="dcterms:W3CDTF">2024-09-02T23:24:54Z</dcterms:created>
  <dcterms:modified xsi:type="dcterms:W3CDTF">2024-09-02T23:24:56Z</dcterms:modified>
</cp:coreProperties>
</file>