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89587-3AF4-495A-8880-892F95D6A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1AFB9-0376-4830-BA88-8A615340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4A865-0E34-403B-8EA1-8D3444B3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22927-E3F7-44A9-98AD-525D3D139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87FD56-69C4-4988-B0BC-4291F9DF5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E25539-662A-49F6-B36E-2A6B10633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424121-647D-49CD-9A4E-A2B1F1CC0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ABFA2-85A8-4C3F-B7AB-42067CA4B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75F44-F3B0-462E-87FC-FA71DA4DB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FBE7C-7DB0-449F-89FB-849FAFD2F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048BC-9DCA-4DCB-B5CA-AC8F204D8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1122151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《旅游美学纪念品》ppt课件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旅游美学纪念品概述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旅游美学纪念品的开发与设计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旅游美学纪念品的消费市场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旅游美学纪念品的文化内涵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旅游美学纪念品的品牌建设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旅游美学纪念品的未来发展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旅游美学纪念品概述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0" b="21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旅游美学纪念品是指具有美学价值的纪念品，通常与旅游地点的文化、历史、自然景观等密切相关，能够唤起游客对旅游经历的美好回忆。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根据其特点，旅游美学纪念品可以分为工艺美术品、文物复制品、特色商品等几大类。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旅游美学纪念品通常具有鲜明的地域特色，反映了旅游目的地的文化、历史、风俗等。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地域特色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旅游美学纪念品具有较高的艺术价值，其设计、制作精良，造型美观，能够满足游客的审美需求。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旅游美学纪念品是游客在旅行过程中购买的纪念品，具有特殊的纪念意义，能够唤起游客对旅游经历的美好回忆。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纪念意义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旅游美学纪念品的特点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077" r="40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旅游美学纪念品的价值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文化价值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旅游美学纪念品承载了丰富的文化信息，反映了旅游目的地的文化传统和历史背景，有助于传播和传承当地文化。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经济价值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旅游美学纪念品作为旅游商品的重要组成部分，对于促进旅游业的发展和当地经济的增长具有重要意义。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收藏价值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一些具有独特性、稀有性和艺术价值的旅游美学纪念品，在经过时间的沉淀和市场的认可后，可能具有较高的收藏价值。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旅游美学纪念品的开发与设计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文化挖掘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深入挖掘旅游目的地的文化特色和历史背景，将独特元素融入纪念品设计，提升其文化价值。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鼓励设计师发挥创意，开发具有独特设计风格和功能的旅游纪念品，满足消费者追求个性和新颖的需求。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了解目标市场的需求、消费者喜好以及竞争情况，为开发具有竞争力的旅游纪念品提供依据。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将旅游目的地的文化元素巧妙地融入纪念品设计，使游客在带走纪念品的同时，也带走了对目的地的美好记忆。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突出文化特色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纪念品应具备一定实用性，使游客在日常生活中能够使用，从而延长纪念品的生命周期。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根据不同游客的需求和喜好，提供定制化、个性化的纪念品服务，满足游客的独特需求。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强调个性化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选用环保、耐用的材料，确保纪念品的质量和持久性。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选择优质材料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500" b="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精湛工艺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917" b="14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严格品控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采用传统工艺与现代技术相结合的方式，打造精致、细腻的纪念品。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对制作过程进行严格的质量控制，确保每一件纪念品都符合预期品质标准。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制作工艺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旅游美学纪念品的消费市场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市场需求呈现多元化趋势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不同年龄、性别和地域的消费者对旅游美学纪念品的需求差异较大，呈现多元化趋势。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旅游美学纪念品市场需求持续增长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随着旅游业的发展和消费者对旅游体验的追求，旅游美学纪念品市场需求不断扩大。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消费者对品质和创意要求高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现代消费者对旅游纪念品的要求不仅限于实用性，更注重品质和创意，追求独特和个性化的纪念品。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纪念情感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旅游美学纪念品作为旅游经历的载体，能够唤起消费者的美好回忆，满足其纪念情感的需求。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文化认同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消费者在购买旅游美学纪念品时，往往希望获得与旅游地文化相关的产品，以增强自身的文化认同感。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礼品需求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旅游美学纪念品作为礼品赠送亲友，能够满足消费者表达情感和维系人际关系的心理需求。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https://d.book118.com/206112215102010044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2024-09-12T17:00:15.481</cp:lastPrinted>
  <dcterms:created xsi:type="dcterms:W3CDTF">2024-09-12T09:00:15Z</dcterms:created>
  <dcterms:modified xsi:type="dcterms:W3CDTF">2024-09-12T09:00:17Z</dcterms:modified>
</cp:coreProperties>
</file>