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8570A-FD01-4262-B53B-E0BF37856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338F4-6626-405D-87D0-03B913124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8FCB5-F637-4E57-A831-03CE25714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1CBE2-C5C5-4C52-900B-B4DAE57EF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E605FF-8965-469B-8E9E-E73ED00EB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E89CF-03EE-4D84-A7BE-565F34379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0C706-6263-4095-8E5A-704CBF5FC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7E2E1-E191-4808-99B5-08EE964A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C7F97-857C-445C-9E07-83269518B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7DA7E-CA5A-4F47-BC08-90944B530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7E220-FA97-4275-86BC-54AE0C15A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1511220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医院放射诊疗防护常见问题学习资源解析指导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常见放射诊疗设备及其防护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放射诊疗中常见问题解析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学习资源推荐与获取途径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提高放射诊疗防护水平策略建议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放射诊疗是指使用放射性同位素、射线装置进行临床医学诊断、治疗和健康检查的医疗活动。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根据射线来源和用途，放射诊疗可分为X射线诊断、核医学、放射治疗等。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放射诊疗防护重要性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保护医护人员和患者安全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通过采取防护措施，减少医护人员和患者受到的辐射剂量，保护其身体健康。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确保放射诊疗质量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合理的防护措施可以保证放射诊疗的准确性和有效性，提高诊疗质量。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避免环境污染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防止放射性物质泄漏和扩散，保护环境和生态安全。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《中华人民共和国放射性污染防治法》、《放射性同位素与射线装置安全和防护条例》等。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《医用X射线诊断放射防护要求》、《核医学放射防护要求》等。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国际原子能机构（IAEA）和国际放射防护委员会（ICRP）发布的相关标准和建议。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常见放射诊疗设备及其防护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X射线设备是医疗放射诊疗中最常用的设备之一，广泛应用于影像诊断、治疗和科研等领域。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X射线设备概述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X射线防护应遵循时间、距离和屏蔽三原则，即尽量缩短照射时间、增大与射线源的距离以及使用适当的屏蔽材料。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使用铅围裙、铅橡胶帽、铅眼镜等个人防护用品；合理设置机房布局，确保机房门窗、墙壁等符合防护要求；定期进行设备维护和检测，确保设备性能良好。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X射线设备及其防护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56" r="22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CT设备概述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CT（计算机断层扫描）设备利用X射线旋转扫描人体，通过计算机重建图像，提供高分辨率的断层图像。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CT防护同样遵循时间、距离和屏蔽三原则，同时要注意控制扫描参数，降低辐射剂量。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使用个人防护用品，如铅围裙、铅橡胶帽等；优化扫描协议，减少不必要的辐射暴露；确保机房环境符合防护要求，如设置警示标识、安装防护门窗等。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CT设备及其防护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核医学防护需关注放射性核素的辐射类型和强度，采取相应的防护措施。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核医学设备概述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核医学设备利用放射性核素进行诊断和治疗，如PET/CT、SPECT/CT等。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使用个人防护用品，如铅围裙、铅橡胶帽等；合理设置核医学工作场所，确保辐射安全；对放射性废物进行妥善处理，避免环境污染。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92" r="169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核医学设备及其防护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介入放射学设备概述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介入放射学设备主要用于诊断和治疗血管疾病和肿瘤等，如DSA（数字减影血管造影）系统、射频消融仪等。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介入放射学防护需关注射线剂量和照射时间，同时要注意操作规范和安全。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使用个人防护用品，如铅围裙、铅橡胶帽等；确保介入手术室布局合理，符合辐射防护要求；对操作人员进行专业培训，提高操作技能和安全意识。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介入放射学设备及其防护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放射诊疗中常见问题解析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设备维护保养不及时或不到位，可能导致设备性能下降，增加故障率，甚至引发安全事故。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设备使用记录不完善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设备使用记录不详细或不准确，可能导致设备故障无法及时排查和处理，影响诊疗效率和质量。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设备操作不规范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工作人员未按照操作规程进行设备操作，可能导致设备故障或损坏，进而影响诊疗质量和患者安全。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设备操作不当引发问题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未根据患者的具体情况采取必要的防护措施，如使用防护屏、铅围裙等，可能导致患者受到不必要的辐射伤害。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防护措施不到位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工作人员未准确掌握诊疗剂量，可能导致患者接受过多或过少的辐射剂量，影响诊疗效果和患者安全。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诊疗剂量不准确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567" r="315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未充分告知患者放射诊疗的风险和注意事项，可能导致患者对诊疗过程存在误解或恐惧，不利于诊疗的顺利进行。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患者告知不充分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患者安全防护不足问题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https://d.book118.com/206115112204010040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2024-09-07T07:39:07.668</cp:lastPrinted>
  <dcterms:created xsi:type="dcterms:W3CDTF">2024-09-06T23:39:07Z</dcterms:created>
  <dcterms:modified xsi:type="dcterms:W3CDTF">2024-09-06T23:39:09Z</dcterms:modified>
</cp:coreProperties>
</file>