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66C9226-C1FC-43C9-AAF9-579CD11300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53B5E7-9399-4DE5-8DA5-866B75EC1E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9759357-8438-42AD-A87E-3E040ACA50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71C46A1-B2C8-4403-8049-8D5D258CD6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4E3F5C8-B6AA-4D42-BDEA-C5A17211464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91390E9-6371-4417-9D75-F16EC1C2C79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2A8ED7A-7EB7-4D57-A181-8C23FC6714D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C1320D5-3B6B-4344-91A6-E2D91D34FD6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538A0B6-A73E-4DCE-B80D-1D55C0E2AC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DFE739-1B99-4447-BF98-65D8CDAED0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6A995C-D9E9-490D-BCFE-6855BEA238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06120041043010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企业法律知识培训知识产权管理与保护</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2024-01-01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知识产权概述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企业知识产权管理策略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知识产权保护手段及途径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企业内部知识产权管理制度建设</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企业外部合作与维权策略部署</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知识产权概述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知识产权是指人们在智力创造活动中所形成的具有一定表现形式并且依法享有专有权利的智力成果。</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根据世界知识产权组织（WIPO）的分类，知识产权主要包括专利权、商标权、著作权（版权）、商业秘密、集成电路布图设计、植物新品种、地理标志、商号等。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知识产权的定义与分类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知识产权是创新的重要驱动力，能够鼓励企业和个人进行技术创新和创意创作。</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创新驱动</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4667" r="14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竞争优势</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法律保障</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750" r="17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拥有自主知识产权是企业获得市场竞争优势的关键因素之一，可以提升品牌形象和市场份额。</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知识产权法律制度为创新成果提供了法律保障，维护了市场秩序和公平竞争。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知识产权的重要性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世界知识产权组织（WIPO）等国际组织致力于推动全球知识产权保护和合作，各国也通过签订国际公约等方式加强知识产权领域的国际合作。</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国际法律环境</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我国已经建立了相对完善的知识产权法律体系，包括《专利法》、《商标法》、《著作权法》等，为知识产权的创造、运用、保护和管理提供了有力保障。同时，我国还积极参与国际知识产权合作，加强与其他国家和地区的交流与合作。</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国内法律环境</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国内外知识产权法律环境</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企业知识产权管理策略</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根据企业业务发展战略，制定知识产权布局规划，明确知识产权的获取、维护、运用和保护策略。</a:t>
            </a:r>
          </a:p>
        </p:txBody>
      </p:sp>
      <p:pic>
        <p:nvPicPr>
          <p:cNvPr id="5" name="Picture 5"/>
          <p:cNvPicPr>
            <a:picLocks noChangeAspect="1"/>
          </p:cNvPicPr>
          <p:nvPr/>
        </p:nvPicPr>
        <p:blipFill>
          <a:blip r:embed="rId2"/>
          <a:srcRect l="16667" r="16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知识产权布局规划</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通过对相关领域的知识产权信息进行收集、整理和分析，为企业制定知识产权战略提供决策支持。</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知识产权信息分析</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对企业自身及竞争对手的知识产权状况进行评估，识别潜在的知识产权风险。</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知识产权风险评估</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知识产权战略规划</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116" b="11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进行充分的市场调研和技术分析，确定申请知识产权的必要性和可行性。</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申请前准备</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按照相关法规和规定，准备申请文件，包括申请书、说明书、权利要求书等。</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申请文件准备</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将申请文件提交至相应的知识产权管理部门进行审查，并根据审查意见进行调整和完善。</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申请提交与审查</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在获得授权后，按照相关法规和规定，对知识产权进行维护和管理，包括缴纳年费、处理纠纷等。</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授权与维护</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知识产权申请与维护流程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2651" r="22651"/>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制定知识产权管理制度，明确知识产权的申请、维护、保护等流程和管理责任。</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建立完善的知识产权管理制度</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通过培训、宣传等方式，提高企业员工的知识产权保护意识。</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加强知识产权保护意识</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通过对市场、竞争对手等的监测和分析，及时发现潜在的知识产权风险，并采取相应的应对措施。</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建立知识产权预警机制</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在发生知识产权纠纷时，积极应对，通过协商、调解、仲裁或诉讼等方式解决问题。</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积极应对知识产权纠纷</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知识产权风险防范措施</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知识产权保护手段及途径</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3742" b="1374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5319" b="531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6399" b="639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专利权保护策略及实施</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申请专利</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在技术创新后，及时向国家知识产权局申请专利，以获得专利权保护。</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专利布局</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围绕核心技术，申请一系列相关专利，形成专利布局，提高保护力度。</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专利维权</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发现侵权行为后，通过法律手段进行维权，包括行政投诉、民事诉讼等。</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在推出新产品或服务前，向商标局申请商标注册，以获得商标权保护。</a:t>
            </a:r>
          </a:p>
        </p:txBody>
      </p:sp>
      <p:pic>
        <p:nvPicPr>
          <p:cNvPr id="6" name="Picture 6"/>
          <p:cNvPicPr>
            <a:picLocks noChangeAspect="1"/>
          </p:cNvPicPr>
          <p:nvPr/>
        </p:nvPicPr>
        <p:blipFill>
          <a:blip r:embed="rId2"/>
          <a:srcRect l="12583" r="12583"/>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商标注册</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定期监测市场上是否存在侵权行为，及时发现并采取措施。</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商标监测</a:t>
            </a:r>
          </a:p>
        </p:txBody>
      </p:sp>
      <p:pic>
        <p:nvPicPr>
          <p:cNvPr id="10" name="Picture 10"/>
          <p:cNvPicPr>
            <a:picLocks noChangeAspect="1"/>
          </p:cNvPicPr>
          <p:nvPr/>
        </p:nvPicPr>
        <p:blipFill>
          <a:blip r:embed="rId3"/>
          <a:srcRect l="14667" r="14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83" r="83"/>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发现侵权行为后，通过法律手段进行维权，包括行政投诉、民事诉讼等。</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商标维权</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商标权保护策略及实施</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https://d.book118.com/206120041043010031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2024-08-29T16:01:03.258</cp:lastPrinted>
  <dcterms:created xsi:type="dcterms:W3CDTF">2024-08-29T08:01:03Z</dcterms:created>
  <dcterms:modified xsi:type="dcterms:W3CDTF">2024-08-29T08:01:05Z</dcterms:modified>
</cp:coreProperties>
</file>