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8299A-E2DD-4460-B9D6-E2F0D16A6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7DDE7-14A3-467A-9F1A-30AFDCA91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5590D-A16A-4627-AFAD-C904DB0BB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CA9F8-BB6D-4E2F-9FD3-C9A3CEAA5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D56FD7-17E6-4727-9E6E-9497F59E2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94990B-4C70-4409-8BA0-A17ABC6D9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8BF17F-298F-4967-B3EC-1AA8D056B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310C6C-6C5A-4B24-9332-D64855CF5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6A8B07-F63A-4CF7-A995-C18E22AB4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516EE-25B8-4084-A17C-A06C5AC28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C5756-CBDC-4538-8AB8-4F5A6ABF9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12015315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薪酬设计中的团队成就感与员工合作动力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团队成就感在薪酬设计中的体现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员工合作动力在薪酬设计中的体现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薪酬设计策略与实践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薪酬设计中的挑战与解决方案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案例分析与实践建议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通过薪酬设计，增强团队成就感，激发员工合作动力，提升组织绩效。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在当前竞争激烈的市场环境下，企业需要更加注重团队合作和员工激励，以保持竞争优势。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激励员工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合理的薪酬设计能够激励员工更加努力地工作，追求更好的业绩。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吸引和留住人才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具有竞争力的薪酬体系可以吸引和留住优秀的人才，为企业的长期发展提供有力保障。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通过薪酬设计，可以强化团队成员之间的合作意识和团队精神，从而提高整个团队的凝聚力和战斗力。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促进组织目标实现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将薪酬与组织目标相挂钩，可以引导员工关注组织整体利益，共同为实现组织目标而努力。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团队成就感在薪酬设计中的体现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620" r="28620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强调团队整体绩效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在薪酬设计中，将团队整体绩效作为重要考量因素，鼓励团队成员共同为团队目标努力。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个人绩效与团队绩效挂钩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通过将个人绩效与团队绩效挂钩，使员工在关注个人业绩的同时，也关注团队整体表现，增强团队合作意识。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设立团队绩效奖金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设立团队绩效奖金，根据团队整体绩效表现给予额外奖励，激发团队成员的积极性和创造力。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团队绩效与个人绩效的结合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明确团队奖励标准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制定明确的团队奖励标准，使团队成员清楚了解何种表现能够获得团队奖励，从而引导团队成员朝着共同目标努力。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多样化的团队奖励形式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采用多样化的团队奖励形式，如团队旅游、团队聚餐、团队培训等，满足不同员工的需求和期望，增强团队凝聚力和归属感。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公平、公正、公开的团队奖励分配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确保团队奖励的分配公平、公正、公开，避免出现内部矛盾和不满情绪，影响团队合作效果。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团队奖励机制的建立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442" b="84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818" b="108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团队成员的角色与责任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明确团队成员的角色定位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在团队中明确每个成员的角色定位，包括工作职责、权利和义务等，使团队成员能够各司其职，协同工作。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强调团队成员的责任意识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通过薪酬设计等手段，强调团队成员的责任意识，鼓励员工勇于承担责任和压力，为团队成功贡献力量。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建立有效的沟通机制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建立有效的沟通机制，促进团队成员之间的交流和协作，及时解决团队中出现的问题和矛盾，提高团队合作效率。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员工合作动力在薪酬设计中的体现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设立团队整体目标，并根据目标达成情况给予团队整体奖励，以鼓励团队成员之间的合作与协作。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团队目标奖励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对于需要多个员工协作完成的任务，根据各自贡献程度合理分配奖励，确保每个成员的努力都能得到认可。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协作成果分享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208" r="2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鼓励员工跨部门合作，对促成跨部门协作的员工或团队给予额外奖励，促进企业内部资源的共享与整合。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跨部门合作奖励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合作与协作的激励机制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跨部门知识分享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鼓励员工跨部门分享专业知识和经验，对积极参与知识分享的员工给予奖励，促进企业内部知识的流通与传承。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联合项目奖励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针对涉及多个部门或团队的联合项目，设立专项奖励，以表彰在项目中发挥关键作用的团队和个人。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协作效率提升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针对通过协作提高工作效率的团队或个人，给予相应奖励，以激励员工不断寻求更有效的协作方式。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833" r="3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015" r="1501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跨部门、跨团队的协作奖励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https://d.book118.com/206120153155010050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2024-09-16T02:56:40.180</cp:lastPrinted>
  <dcterms:created xsi:type="dcterms:W3CDTF">2024-09-15T18:56:40Z</dcterms:created>
  <dcterms:modified xsi:type="dcterms:W3CDTF">2024-09-15T18:56:42Z</dcterms:modified>
</cp:coreProperties>
</file>