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08402-2BB2-4FFB-A3F5-D4BEF19A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FA433-BD5E-4B11-BA7E-F79117A0C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57868-3704-44A0-AAB4-C211F660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78AED-A859-4832-B616-DA9BAF069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652681-4CB6-4668-8238-1AC10392F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150BD-17E5-4931-AD66-15AEBB09B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AB607-AB88-4EC1-89DA-D0E59D37D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F78B8-BAF8-4628-9FEC-B6F172BF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17A0F-99D5-4A6C-940D-A2D11AED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E36A3-E112-438C-BA19-93EF51E95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DA0E9-6781-42E7-97E0-A06285C78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2205111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旅游景区服务理念的创新与发展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旅游景区服务理念的现状与问题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旅游景区服务理念的创新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旅游景区服务理念的发展与实践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旅游景区服务理念创新发展的成效与影响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随着全球旅游业的蓬勃发展，旅游景区作为旅游产业链的重要环节，其服务质量与游客体验直接相关。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旅游业快速发展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游客对旅游景区的需求日益多样化，对服务质量和个性化体验的要求不断提高。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" b="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旅游景区之间的竞争日益激烈，提升服务理念与水平成为提高竞争力的关键。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竞争压力加大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深入了解当前旅游景区服务理念的现状及存在的问题。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探讨旅游景区服务理念的创新方向，提出针对性的改进措施。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探讨创新方向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将创新的服务理念应用于实际景区管理中，提升游客满意度和景区竞争力。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推动实践应用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通过不断完善服务理念，推动旅游景区的可持续发展。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促进持续发展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旅游景区服务理念的现状与问题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服务内容单一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传统服务理念下的服务内容相对单一，难以满足游客多样化的旅游需求。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以景区为中心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传统服务理念往往以景区自身为中心，忽视游客的个性化需求和体验。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缺乏互动性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传统服务方式通常缺乏与游客的互动，无法及时了解并解决游客的问题和需求。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传统服务理念的局限性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随着旅游市场的发展，游客对个性化服务的需求不断增加，对景区服务提出了更高的要求。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随着科技的发展，游客对智能化服务的需求也越来越高，如智能导览、在线预订等。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游客在旅游过程中不仅追求物质上的满足，更注重情感上的体验，需要景区提供更加人性化的服务。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情感化服务需求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游客需求的变化与挑战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由于服务人员素质参差不齐，导致服务质量不稳定，影响游客的旅游体验。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服务人员素质不一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部分景区服务设施陈旧、不完善，无法满足游客的基本需求，影响游客满意度。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景区服务流程缺乏标准化和规范化，导致服务效率低下，游客等待时间过长等问题。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旅游景区服务理念的创新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深入了解游客的期望和需求，提供符合其期望的服务和产品。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5875" b="5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关注游客需求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通过优化游览线路、完善服务设施、提高服务质量等方式，提升游客在景区的整体体验。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提升游客体验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建立有效的游客沟通机制，及时收集和处理游客的反馈和建议，持续改进服务质量。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加强游客沟通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以游客为中心的服务理念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个性化服务定制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根据游客的个性化需求，提供定制化的服务，如私人导游、个性化讲解等。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个性化旅游产品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开发符合不同游客群体需求的个性化旅游产品，如主题游、深度游等。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个性化营销策略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针对不同游客群体制定个性化的营销策略，提高营销效果。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个性化服务理念的提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https://d.book118.com/206122051114010044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2024-09-12T20:23:43.211</cp:lastPrinted>
  <dcterms:created xsi:type="dcterms:W3CDTF">2024-09-12T12:23:43Z</dcterms:created>
  <dcterms:modified xsi:type="dcterms:W3CDTF">2024-09-12T12:23:45Z</dcterms:modified>
</cp:coreProperties>
</file>