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1D758-8AB5-4F91-BB3B-8B12A073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1CE0B-7454-48C8-ADC0-D2EDE52C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F4FFB-8AB3-4EB6-AF0B-42947FCA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25495-43ED-4A33-9A30-EEE0F8A1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5C9F1-FA97-4DB1-9F11-E4FD0C5D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017BBB-CAB4-4E44-8DB2-990A9C05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C2A83-520C-4753-94F3-16A3DC8A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54BA1-B104-49D3-8526-2EDDE0F5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81BB5-F6B2-44B5-93C7-E874B338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6C6E-7A86-4C81-8AD3-8EBF9C62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6EC1B-854E-4DB8-A364-14F32E74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22125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产褥妇女的护理课件\n## 1.产褥期的基本概念及重要性\n### 1.1产褥期的定义和阶段划分\n### 1.2产褥期妇女的生理和心理变化\n### 1.3产褥期护理的重要性及目标\n## 2.异常产褥妇女的常见类型及原因\n### 2.1产后出血的病因及临床表现\n### 2.2产褥感染的病原体及感染途径\n### 2.3乳腺炎的发病机制及临床症状\n## 3.异常产褥妇女的护理评估及诊断\n### 3.1产后出血的评估方法及诊断标准\n### 3.2产褥感染的评估方法及诊断标准\n### 3.3乳腺炎的评估方法及诊断标准\n## 4.异常产褥妇女的护理措施\n### 4.1产后出血的护理措施及急救措施\n### 4.2产褥感染的护理措施及治疗方案\n### 4.3乳腺炎的护理措施及治疗方案\n## 5.异常产褥妇女的康复指导及心理护理\n### 5.1产后康复的指导方法及注意事项\n### 5.2异常产褥妇女的心理问题及心理护理方法\n### 5.3家庭和社会支持在异常产褥妇女护理中的作用\n## 6.异常产褥妇女的护理案例分析\n### 6.1产后出血的护理案例分析\n### 6.2产褥感染的护理案例分析\n### 6.3乳腺炎的护理案例分析\n## 7.结论与展望\n### 7.1异常产褥妇女护理的重要性及挑战\n### 7.2未来产褥期护理的发展趋势及研究方向\n### 7.3提高异常产褥妇女护理质量的建议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异常产褥妇女的护理课件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产褥期的基本概念及重要性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第一阶段：产后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内，称为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急性产褥期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第二阶段：产后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亚急性产褥期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第三阶段：产后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产后6个月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慢性产褥期</a:t>
                </a:r>
                <a:endParaRPr/>
              </a:p>
            </p:txBody>
          </p:sp>
          <p:sp>
            <p:nvSpPr>
              <p:cNvPr id="27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产褥期是指从胎儿娩出至生殖器官恢复至孕前状态的一段时间</a:t>
                </a:r>
                <a:endParaRPr/>
              </a:p>
            </p:txBody>
          </p:sp>
          <p:sp>
            <p:nvSpPr>
              <p:cNvPr id="27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第一阶段：重点关注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子宫复旧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第二阶段：重点关注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的预防和护理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第三阶段：重点关注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endParaRPr/>
              </a:p>
            </p:txBody>
          </p:sp>
          <p:sp>
            <p:nvSpPr>
              <p:cNvPr id="27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产褥期的三个阶段各有其特点和护理需求</a:t>
                </a:r>
                <a:endParaRPr/>
              </a:p>
            </p:txBody>
          </p:sp>
          <p:sp>
            <p:nvSpPr>
              <p:cNvPr id="27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产褥期的定义和阶段划分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生理变化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子宫收缩：产后子宫逐渐收缩至孕前大小，需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乳腺发育：乳腺开始分泌乳汁，需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2-3天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血液循环：血液中的红细胞、白细胞和血小板逐渐恢复至正常水平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激素水平：雌激素和孕激素水平逐渐下降，泌乳素水平逐渐上升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心理变化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产后抑郁：产后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3-7天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内出现情绪低落、焦虑和抑郁症状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焦虑：对新生儿护理、自身康复和家庭生活压力感到焦虑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自尊心：产后身体变化和生殖功能暂时下降可能导致自尊心下降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产褥期妇女的生理和心理变化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产褥期护理的重要性及目标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促进产妇生殖器官的恢复，预防产后并发症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保障母婴健康，提高新生儿生存率和健康成长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预防和减轻产后抑郁，提高产妇心理健康水平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维持产妇生命体征的稳定，保障母婴安全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促进产妇生殖器官、乳腺和全身各系统的康复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提供心理支持，帮助产妇建立自信，适应母亲角色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异常产褥妇女的常见类型及原因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子宫收缩乏力：子宫肌纤维收缩不良，导致出血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胎盘残留：胎盘部分或全部残留，影响子宫收缩，导致出血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软产道损伤：分娩过程中软产道撕裂或损伤，导致出血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子宫破裂：子宫在分娩过程中发生破裂，导致出血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胎儿娩出后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内出血量超过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伴有血压下降、脉搏细弱、皮肤苍白等休克症状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子宫收缩不良，触诊子宫质地较软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产后出血的病因及临床表现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产褥感染的病原体及感染途径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细菌：以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革兰氏阳性菌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革兰氏阴性菌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巨细胞病毒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风疹病毒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白色念珠菌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上行感染：病原体从生殖道上行至盆腔、腹腔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下行感染：病原体从肛门逆行感染至生殖道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血行感染：病原体通过血液循环感染生殖道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发热机制</a:t>
                </a:r>
                <a:endParaRPr/>
              </a:p>
            </p:txBody>
          </p:sp>
          <p:sp>
            <p:nvSpPr>
              <p:cNvPr id="3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乳腺导管堵塞：乳汁排出受阻，引起乳腺炎症反应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细菌感染：病原体侵入乳腺，引起感染</a:t>
                </a:r>
                <a:endParaRPr/>
              </a:p>
            </p:txBody>
          </p:sp>
          <p:sp>
            <p:nvSpPr>
              <p:cNvPr id="3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3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乳房胀痛：乳房肿胀、变硬，疼痛明显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发热：体温升高，可达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乳房局部红肿：乳房皮肤发红，触及肿块</a:t>
                </a:r>
                <a:endParaRPr/>
              </a:p>
            </p:txBody>
          </p:sp>
          <p:sp>
            <p:nvSpPr>
              <p:cNvPr id="3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乳腺炎的发病机制及临床症状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异常产褥妇女的护理评估及诊断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产后出血的评估方法及诊断标准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观察法：观察胎儿娩出后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内出血量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测量法：使用骨盆测量器测量出血量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监测法：监测产妇的血压、脉搏、呼吸等生命体征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内出血量超过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伴有血压下降、脉搏细弱、皮肤苍白等休克症状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子宫收缩不良，触诊子宫质地较软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观察法：观察产妇的体温、脉搏、呼吸等生命体征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检查法：检查产妇的生殖道、肛门、乳腺等部位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实验室检查：检测产妇的血常规、阴道分泌物、乳腺分泌物等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发热：体温升高，可达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38℃以上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，持续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疼痛：生殖道、肛门、乳腺等部位疼痛明显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分泌物异常：阴道分泌物增多、异味，或乳腺分泌物呈脓性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产褥感染的评估方法及诊断标准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乳腺炎的评估方法及诊断标准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观察法：观察产妇的乳房胀痛、红肿等症状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触诊法：触诊乳房，检查有无肿块、硬结等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实验室检查：检测产妇的乳腺分泌物，进行病原体培养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乳房胀痛：乳房肿胀、变硬，疼痛明显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发热：体温升高，可达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乳房局部红肿：乳房皮肤发红，触及肿块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异常产褥妇女的护理措施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保持子宫收缩：按摩子宫，应用宫缩剂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防止出血：密切观察出血情况，及时更换会阴垫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休息：产妇应卧床休息，避免剧烈活动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建立静脉通道：迅速建立静脉通道，补充血容量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准备输血：根据失血量准备血液制品，以备输血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子宫切除术：在抢救无效的情况下，考虑进行子宫切除术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产后出血的护理措施及急救措施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https://d.book118.com/206122125200010054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异常产褥妇女的护理课件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2024-09-21T22:02:55.774</cp:lastPrinted>
  <dcterms:created xsi:type="dcterms:W3CDTF">2024-09-21T14:02:55Z</dcterms:created>
  <dcterms:modified xsi:type="dcterms:W3CDTF">2024-09-21T14:02:57Z</dcterms:modified>
</cp:coreProperties>
</file>