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4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8B8CC-1F03-4905-81F6-8EE00E4C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60A14-17DA-4FDC-A218-68A6B5CED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7E6E-E00E-4DA6-88BA-6C63AF498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C3988-1ABD-405E-80A1-110AEEE1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CD57D-86BD-412F-A90D-2582E3292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47BF9-6D5A-48A0-8B6D-76B4F716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92EC9-AB0B-46C1-A6CD-99598DA2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182BD-E80D-4F9B-88F4-E13F671F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D74DE-8550-493F-9B10-C81EF4C4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71743-D041-4112-A642-1DE38506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84A1F-36E7-471A-9FA5-EF169B18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401" r:id="rId2"/>
    <p:sldLayoutId id="2147501402" r:id="rId3"/>
    <p:sldLayoutId id="2147501403" r:id="rId4"/>
    <p:sldLayoutId id="2147501404" r:id="rId5"/>
    <p:sldLayoutId id="2147501405" r:id="rId6"/>
    <p:sldLayoutId id="2147501406" r:id="rId7"/>
    <p:sldLayoutId id="2147501407" r:id="rId8"/>
    <p:sldLayoutId id="2147501408" r:id="rId9"/>
    <p:sldLayoutId id="2147501409" r:id="rId10"/>
    <p:sldLayoutId id="21475014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23" Type="http://schemas.openxmlformats.org/officeDocument/2006/relationships/tags" Target="../tags/tag106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230420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供应商业务能力评估分析报告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供应商概况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供应商业务能力分析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供应商合作风险评估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供应商业务能力评估结论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附件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供应商业务能力评估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供应商概况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供应商基本信息</a:t>
            </a:r>
            <a:endParaRPr lang="zh-CN" altLang="en-US"/>
          </a:p>
        </p:txBody>
      </p:sp>
      <p:sp>
        <p:nvSpPr>
          <p:cNvPr id="1048874" name="任意多边形 3"/>
          <p:cNvSpPr/>
          <p:nvPr>
            <p:custDataLst>
              <p:tags r:id="rId2"/>
            </p:custDataLst>
          </p:nvPr>
        </p:nvSpPr>
        <p:spPr>
          <a:xfrm>
            <a:off x="694799" y="2326337"/>
            <a:ext cx="10799999" cy="1866392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76" name="圆角矩形 14"/>
          <p:cNvSpPr/>
          <p:nvPr>
            <p:custDataLst>
              <p:tags r:id="rId3"/>
            </p:custDataLst>
          </p:nvPr>
        </p:nvSpPr>
        <p:spPr>
          <a:xfrm>
            <a:off x="1838928" y="2485026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供应商名称：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878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20703" y="3354877"/>
            <a:ext cx="214851" cy="21485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圆角矩形 18"/>
          <p:cNvSpPr/>
          <p:nvPr>
            <p:custDataLst>
              <p:tags r:id="rId5"/>
            </p:custDataLst>
          </p:nvPr>
        </p:nvSpPr>
        <p:spPr>
          <a:xfrm>
            <a:off x="6645965" y="3093660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主要客户：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8882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7741" y="3963511"/>
            <a:ext cx="214851" cy="21485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4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07279" y="3770864"/>
            <a:ext cx="214851" cy="21485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6" name="圆角矩形 21"/>
          <p:cNvSpPr/>
          <p:nvPr>
            <p:custDataLst>
              <p:tags r:id="rId8"/>
            </p:custDataLst>
          </p:nvPr>
        </p:nvSpPr>
        <p:spPr>
          <a:xfrm>
            <a:off x="3025504" y="4535576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地址：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888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410" y="4065386"/>
            <a:ext cx="214851" cy="21485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90" name="圆角矩形 23"/>
          <p:cNvSpPr/>
          <p:nvPr>
            <p:custDataLst>
              <p:tags r:id="rId10"/>
            </p:custDataLst>
          </p:nvPr>
        </p:nvSpPr>
        <p:spPr>
          <a:xfrm>
            <a:off x="5447634" y="4830097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主营业务：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8892" name="圆角矩形 24"/>
          <p:cNvSpPr/>
          <p:nvPr>
            <p:custDataLst>
              <p:tags r:id="rId11"/>
            </p:custDataLst>
          </p:nvPr>
        </p:nvSpPr>
        <p:spPr>
          <a:xfrm>
            <a:off x="4229059" y="3132843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成立时间：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8894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10834" y="4002694"/>
            <a:ext cx="214851" cy="21485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96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76441" y="3705560"/>
            <a:ext cx="214851" cy="214851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98" name="圆角矩形 27"/>
          <p:cNvSpPr/>
          <p:nvPr>
            <p:custDataLst>
              <p:tags r:id="rId14"/>
            </p:custDataLst>
          </p:nvPr>
        </p:nvSpPr>
        <p:spPr>
          <a:xfrm>
            <a:off x="7794665" y="4470271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财务状况：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圆角矩形 28"/>
          <p:cNvSpPr/>
          <p:nvPr>
            <p:custDataLst>
              <p:tags r:id="rId15"/>
            </p:custDataLst>
          </p:nvPr>
        </p:nvSpPr>
        <p:spPr>
          <a:xfrm>
            <a:off x="9012588" y="2406661"/>
            <a:ext cx="1579054" cy="43035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信用记录：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94363" y="3276512"/>
            <a:ext cx="214851" cy="214851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17"/>
            </p:custDataLst>
          </p:nvPr>
        </p:nvSpPr>
        <p:spPr>
          <a:xfrm>
            <a:off x="1516978" y="1438200"/>
            <a:ext cx="2221647" cy="91948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18"/>
            </p:custDataLst>
          </p:nvPr>
        </p:nvSpPr>
        <p:spPr>
          <a:xfrm>
            <a:off x="3907110" y="2086017"/>
            <a:ext cx="2221647" cy="91948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19"/>
            </p:custDataLst>
          </p:nvPr>
        </p:nvSpPr>
        <p:spPr>
          <a:xfrm>
            <a:off x="6324016" y="2017448"/>
            <a:ext cx="2221647" cy="91948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20"/>
            </p:custDataLst>
          </p:nvPr>
        </p:nvSpPr>
        <p:spPr>
          <a:xfrm>
            <a:off x="8690638" y="1348734"/>
            <a:ext cx="2221647" cy="91948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21"/>
            </p:custDataLst>
          </p:nvPr>
        </p:nvSpPr>
        <p:spPr>
          <a:xfrm>
            <a:off x="2703554" y="5074335"/>
            <a:ext cx="2221647" cy="726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22"/>
            </p:custDataLst>
          </p:nvPr>
        </p:nvSpPr>
        <p:spPr>
          <a:xfrm>
            <a:off x="5125685" y="5369509"/>
            <a:ext cx="2221647" cy="726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23"/>
            </p:custDataLst>
          </p:nvPr>
        </p:nvSpPr>
        <p:spPr>
          <a:xfrm>
            <a:off x="7472716" y="5018173"/>
            <a:ext cx="2221647" cy="726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输入你的正文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供应商业务范围</a:t>
            </a:r>
            <a:endParaRPr lang="zh-CN" altLang="en-US"/>
          </a:p>
        </p:txBody>
      </p:sp>
      <p:sp>
        <p:nvSpPr>
          <p:cNvPr id="10489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供应商的主要业务领域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供应商的产品和服务类型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供应商的市场定位和竞争优势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供应商的合作伙伴和客户群体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供应商规模和实力</a:t>
            </a:r>
            <a:endParaRPr lang="zh-CN" altLang="en-US"/>
          </a:p>
        </p:txBody>
      </p:sp>
      <p:sp>
        <p:nvSpPr>
          <p:cNvPr id="1049010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供应商财务状况：年收入、利润率、资产负债率等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0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供应商业务范围：涵盖哪些行业和领域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供应商类型：大型企业、中型企业、小型企业等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2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供应商数量：全球范围内有多少家供应商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供应商业务能力评估</a:t>
            </a:r>
            <a:endParaRPr lang="zh-CN" altLang="en-US"/>
          </a:p>
        </p:txBody>
      </p:sp>
      <p:sp>
        <p:nvSpPr>
          <p:cNvPr id="10490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供应商技术能力评估</a:t>
            </a:r>
            <a:endParaRPr lang="zh-CN" altLang="en-US"/>
          </a:p>
        </p:txBody>
      </p:sp>
      <p:sp>
        <p:nvSpPr>
          <p:cNvPr id="1049108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技术研发能力：供应商的技术研发团队规模、研发投入、专利数量等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技术应用能力：供应商将技术应用于实际生产中的能力，如生产效率、产品质量等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技术服务能力：供应商提供技术支持和服务的能力，如技术咨询、培训、售后服务等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技术创新能力：供应商在技术领域的创新成果，如新产品、新工艺、新技术等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供应商生产能力评估</a:t>
            </a:r>
            <a:endParaRPr lang="zh-CN" altLang="en-US"/>
          </a:p>
        </p:txBody>
      </p:sp>
      <p:sp>
        <p:nvSpPr>
          <p:cNvPr id="1049166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生产能力：供应商的生产规模、设备状况、生产效率等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2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质量控制：供应商的质量管理体系、质量控制措施等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8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交货能力：供应商的交货周期、准时交货率等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4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成本控制：供应商的成本控制能力、报价合理性等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供应商质量管理能力评估</a:t>
            </a:r>
            <a:endParaRPr lang="zh-CN" altLang="en-US"/>
          </a:p>
        </p:txBody>
      </p:sp>
      <p:sp>
        <p:nvSpPr>
          <p:cNvPr id="1049224" name="圆角矩形 26"/>
          <p:cNvSpPr/>
          <p:nvPr>
            <p:custDataLst>
              <p:tags r:id="rId2"/>
            </p:custDataLst>
          </p:nvPr>
        </p:nvSpPr>
        <p:spPr>
          <a:xfrm>
            <a:off x="694799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28"/>
          <p:cNvSpPr/>
          <p:nvPr>
            <p:custDataLst>
              <p:tags r:id="rId3"/>
            </p:custDataLst>
          </p:nvPr>
        </p:nvSpPr>
        <p:spPr>
          <a:xfrm>
            <a:off x="697300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8" name="文本框 31"/>
          <p:cNvSpPr txBox="1"/>
          <p:nvPr>
            <p:custDataLst>
              <p:tags r:id="rId4"/>
            </p:custDataLst>
          </p:nvPr>
        </p:nvSpPr>
        <p:spPr>
          <a:xfrm>
            <a:off x="847387" y="2166938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质量管理体系：供应商是否建立了完善的质量管理体系，包括质量控制、质量保证和质量改进等方面。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29"/>
          <p:cNvSpPr/>
          <p:nvPr>
            <p:custDataLst>
              <p:tags r:id="rId5"/>
            </p:custDataLst>
          </p:nvPr>
        </p:nvSpPr>
        <p:spPr>
          <a:xfrm>
            <a:off x="344389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32"/>
          <p:cNvSpPr/>
          <p:nvPr>
            <p:custDataLst>
              <p:tags r:id="rId6"/>
            </p:custDataLst>
          </p:nvPr>
        </p:nvSpPr>
        <p:spPr>
          <a:xfrm>
            <a:off x="3446391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4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质量控制方法：供应商是否采用了先进的质量控制方法，如六西格玛、精益生产等，以确保产品质量。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3"/>
          <p:cNvSpPr/>
          <p:nvPr>
            <p:custDataLst>
              <p:tags r:id="rId8"/>
            </p:custDataLst>
          </p:nvPr>
        </p:nvSpPr>
        <p:spPr>
          <a:xfrm>
            <a:off x="619298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4"/>
          <p:cNvSpPr/>
          <p:nvPr>
            <p:custDataLst>
              <p:tags r:id="rId9"/>
            </p:custDataLst>
          </p:nvPr>
        </p:nvSpPr>
        <p:spPr>
          <a:xfrm>
            <a:off x="619548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质量检验：供应商是否进行了严格的质量检验，包括原材料检验、过程检验和成品检验等。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8"/>
          <p:cNvSpPr/>
          <p:nvPr>
            <p:custDataLst>
              <p:tags r:id="rId11"/>
            </p:custDataLst>
          </p:nvPr>
        </p:nvSpPr>
        <p:spPr>
          <a:xfrm>
            <a:off x="8942071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9"/>
          <p:cNvSpPr/>
          <p:nvPr>
            <p:custDataLst>
              <p:tags r:id="rId12"/>
            </p:custDataLst>
          </p:nvPr>
        </p:nvSpPr>
        <p:spPr>
          <a:xfrm>
            <a:off x="894457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质量改进：供应商是否持续进行质量改进，以提高产品质量和客户满意度。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供应商服务能力评估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服务质量：评估供应商提供的服务质量，包括响应速度、解决问题能力等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服务信誉：评估供应商的服务信誉，包括客户评价、口碑等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服务成本：评估供应商提供的服务成本，包括价格、费用等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服务范围：评估供应商提供的服务范围，包括产品种类、服务内容等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供应商业务能力分析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供应商业务能力优势分析</a:t>
            </a:r>
            <a:endParaRPr lang="zh-CN" altLang="en-US"/>
          </a:p>
        </p:txBody>
      </p:sp>
      <p:sp>
        <p:nvSpPr>
          <p:cNvPr id="1049396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供应商的规模和实力：大型供应商通常具有更强的生产和供应能力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2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供应商的技术和研发能力：具备先进技术和研发能力的供应商可以提供更高质量的产品和服务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8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供应商的质量管理体系：完善的质量管理体系可以确保产品的质量和可靠性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4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供应商的售后服务：优质的售后服务可以降低客户的后顾之忧，提高客户满意度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https://d.book118.com/206123042013010040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供应商业务能力评估分析报告</vt:lpstr>
      <vt:lpstr>目录</vt:lpstr>
      <vt:lpstr>供应商概况</vt:lpstr>
      <vt:lpstr>供应商基本信息</vt:lpstr>
      <vt:lpstr>供应商业务范围</vt:lpstr>
      <vt:lpstr>供应商规模和实力</vt:lpstr>
      <vt:lpstr>供应商业务能力评估</vt:lpstr>
      <vt:lpstr>供应商技术能力评估</vt:lpstr>
      <vt:lpstr>供应商生产能力评估</vt:lpstr>
      <vt:lpstr>供应商质量管理能力评估</vt:lpstr>
      <vt:lpstr>供应商服务能力评估</vt:lpstr>
      <vt:lpstr>供应商业务能力分析</vt:lpstr>
      <vt:lpstr>供应商业务能力优势分析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2024-09-06T06:19:41.845</cp:lastPrinted>
  <dcterms:created xsi:type="dcterms:W3CDTF">2024-09-05T22:19:41Z</dcterms:created>
  <dcterms:modified xsi:type="dcterms:W3CDTF">2024-09-05T22:19:43Z</dcterms:modified>
</cp:coreProperties>
</file>