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95C3B-0C2B-42B3-A4F3-3A0BEEDE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3D04D-1649-4D0D-9208-1C67EA58B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B2D0E-B9A9-4D76-B4E4-BEB31994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30E00-9E58-439D-858A-494B8A56C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1F69D-39BB-4CB0-B896-044F9CC26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92737-8F10-4588-9567-E416262F9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97D43C-CFC6-4853-964B-16469C72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BECE6-8D3C-4493-B828-8F8BF5E5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7931A-EE22-4DF8-BF85-E5817B709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B28E1-F2F3-432F-BFC6-76148F7E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1DAAC-3645-4BF3-A045-AD0D05D06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30243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《先进生产管理技术》ppt课件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先进生产管理技术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生产管理是对企业生产系统的设计、计划、组织、协调、控制和监督等一系列活动的总称，旨在高效地生产出符合市场需求的产品或服务。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随着市场竞争的加剧，生产管理对于企业提高产品质量、降低成本、优化资源配置、提升市场竞争力等方面具有至关重要的作用。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现代生产管理阶段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以顾客为中心，强调多品种、小批量、个性化生产，追求灵活性和快速响应市场需求。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先进生产管理阶段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以信息化、智能化技术为支撑，实现生产过程的自动化、智能化和柔性化，追求高效、低成本的生产方式。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传统生产管理阶段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以产品为中心，强调单一的大批量生产，追求规模效应。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通过优化生产流程、降低浪费等方式提高生产效率。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确保产品或服务质量符合标准，满足客户需求。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保障生产过程中的安全，预防事故发生。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关注环境保护，实现绿色生产。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先进生产管理技术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精益生产是一种追求生产过程优化、减少浪费的管理哲学，强调通过持续改进和减少浪费来提高效率。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精益生产的核心思想是消除生产过程中的浪费，通过减少库存、优化流程、提高员工参与度等方式实现高效生产。它强调对客户需求快速响应，通过不断改进来提高产品质量和降低成本。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精益生产的目标是建立一个能够快速适应变化、高效运转的生产系统，从而在满足客户需求的同时实现盈利。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通过采用精益生产的方法，企业可以减少生产过程中的浪费，提高生产效率和产品质量，降低库存成本，增强市场竞争力。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敏捷制造是一种灵活的生产方式，旨在快速响应市场需求和变化，强调企业快速调整和适应的能力。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敏捷制造的核心特点是灵活性、创新性和快速响应。企业需要建立灵活的生产线和管理体系，以便快速调整生产策略和产品结构，满足市场需求的不断变化。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敏捷制造要求企业具备高度的组织灵活性、创新能力和市场敏感度，以便在竞争激烈的市场环境中保持领先地位。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通过采用敏捷制造的方法，企业可以快速响应市场需求，抓住市场机遇，提高生产效率和产品质量，降低经营风险。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敏捷制造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总结词：智能制造是一种将先进的信息技术、自动化技术和制造技术深度融合的生产方式，旨在实现生产过程的智能化和自主化。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详细描述：智能制造利用物联网、大数据、人工智能等技术手段，实现生产过程的自动化、智能化和自主化。通过实时监控、智能分析和自动控制等技术手段，提高生产效率和产品质量，降低能耗和资源消耗。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总结词：智能制造的目标是建立一个高度智能化、自主化的生产系统，实现生产过程的自动化、智能化和自主化，从而提高生产效率和降低成本。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智能制造的发展将推动制造业的转型升级，提高企业的核心竞争力。通过采用智能制造的方法，企业可以降低人工成本、提高生产效率、提升产品质量、缩短产品上市时间，从而在激烈的市场竞争中获得优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https://d.book118.com/206130243101010050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2024-09-15T14:06:55.928</cp:lastPrinted>
  <dcterms:created xsi:type="dcterms:W3CDTF">2024-09-15T06:06:55Z</dcterms:created>
  <dcterms:modified xsi:type="dcterms:W3CDTF">2024-09-15T06:06:57Z</dcterms:modified>
</cp:coreProperties>
</file>