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AF461-765E-4DCE-9D41-BBE8B9681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969BE-A131-4873-AB5A-D4CCF9961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AF63C-270F-4AFB-BDFA-BF70B5EA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10F75-9693-4BBD-BF48-E1A17777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706D6-3224-4581-ABB7-4F16F440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746A7-5CC7-4C2E-A354-559B1DD0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22492-AA88-4BC6-BD07-3A0AE3C3A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66D12-FCA4-4856-B341-EE47E520B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56EB9-DD45-4754-A9F1-3715A366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642C2-9E60-4DFC-897B-41568C84F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BE3C-A554-412B-B298-D56B3015C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322350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食品安全管理体系纠正措施与预防措施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食品安全管理体系中的纠正措施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纠正措施与预防措施的关系和互动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食品安全管理体系中纠正措施与预防措施的实施策略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纠正措施和预防措施是食品安全管理体系的重要组成部分，旨在确保食品生产、加工、运输和销售等各环节的安全性和合规性，从而保障消费者的健康和权益。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应对食品安全挑战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随着食品产业的快速发展和全球化趋势的加强，食品安全问题日益突出，如微生物污染、化学性危害、物理性危害等。因此，采取有效的纠正措施和预防措施对于应对这些挑战至关重要。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当食品安全管理体系中出现不符合要求的情况时，采取的旨在消除不合格原因、防止不合格再次发生的措施。纠正措施包括调查原因、采取措施消除不合格原因、验证措施的有效性等步骤。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为了消除潜在不合格的原因，防止不合格的发生，而采取的措施。预防措施包括识别潜在问题、分析原因、制定预防措施计划、实施预防措施、验证措施的有效性等步骤。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措施和预防措施在食品安全管理体系中具有重要地位。它们不仅有助于及时发现和解决问题，防止问题扩大和恶化，还能提高组织的食品安全管理水平和效率，增强消费者信心和忠诚度。同时，这也是企业履行社会责任、实现可持续发展的必然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纠正措施与预防措施的定义和重要性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食品安全管理体系中的纠正措施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通过内部审核、管理评审、客户投诉、产品检验等方式识别存在的问题。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将识别出的问题按照严重程度、发生频率、影响范围等进行分类。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详细记录问题的具体情况，包括时间、地点、涉及人员、产品批次等信息。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针对识别出的问题，进行深入调查，了解问题发生的具体原因。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运用因果分析、故障树分析等方法，对问题原因进行分析，找出根本原因。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根据分析结果，明确问题责任归属，为后续纠正措施提供依据。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纠正措施制定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根据问题性质和原因分析结果，制定相应的纠正措施。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纠正措施评审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组织专家对纠正措施进行评审，确保其针对性和有效性。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纠正措施批准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经过评审的纠正措施，需得到相关领导的批准后方可实施。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制定纠正措施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对纠正措施的实施过程进行实时监控，确保按计划进行。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为确保纠正措施顺利实施，需提前准备好必要的资源，如人力、物力、财力等。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制定详细的实施计划，明确实施步骤、时间节点、责任人等要素。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实施纠正措施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运用统计技术对评估结果进行分析，判断纠正措施的有效性。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针对评估结果中仍存在的问题或不足，提出持续改进的建议和措施，不断完善食品安全管理体系。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在纠正措施实施完成后，对其效果进行评估，包括问题是否得到解决、产品质量是否得到提升等方面。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验证纠正措施的有效性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通过对食品生产、加工、运输等各环节进行风险评估，识别出可能对食品安全造成潜在威胁的因素。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收集并分析食品生产过程中的监测数据，如原料检验、半成品检验、成品检验等，发现异常数据或趋势，及时预警潜在问题。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鼓励员工积极参与食品安全管理，提供生产过程中可能存在的问题或隐患的线索。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对识别出的潜在问题进行深入调查，找出问题的根本原因，以便针对性地制定预防措施。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对食品生产全过程进行分析，找出可能导致潜在问题的环节和因素，为制定预防措施提供依据。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分析潜在问题的原因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根本原因分析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根据潜在问题的性质和原因，制定相应的预防措施，如改进生产工艺、加强原料控制、提高员工操作技能等。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明确责任部门和人员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指定负责实施预防措施的责任部门和人员，确保措施的有效执行。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https://d.book118.com/206132235010010041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2024-09-07T17:37:55.151</cp:lastPrinted>
  <dcterms:created xsi:type="dcterms:W3CDTF">2024-09-07T09:37:55Z</dcterms:created>
  <dcterms:modified xsi:type="dcterms:W3CDTF">2024-09-07T09:37:57Z</dcterms:modified>
</cp:coreProperties>
</file>