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2901E9A-FEDB-41A0-B8C4-B5BED9AFF1E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9EA04E3-E643-42BD-9007-FD3EE35C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1D5D1E2-C825-4E51-8B30-332B7D291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CBB11BC-F740-4866-A034-5B5B76CC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7E23C9B-9EDC-4E7D-8FFD-6D2DA8EB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BD2CCCF-35ED-4312-BE73-B55D20B5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57BD1BA-26DB-43C0-9F22-5055F134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DB6BB86-E071-4C94-AB79-75844F29D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5C4EEE4-B8CD-43EC-9A26-BDAB143DF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F45B798-F292-4186-8084-8205C174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CD64DB2-D169-4300-A138-E258C3B7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D419F21-9C6F-4542-9FE4-D5F0E1C94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tags" Target="../tags/tag150.xml" /><Relationship Id="rId22" Type="http://schemas.openxmlformats.org/officeDocument/2006/relationships/image" Target="../media/image2.png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5">
                <a:lumMod val="20000"/>
                <a:lumOff val="80000"/>
              </a:schemeClr>
            </a:gs>
            <a:gs pos="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66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image" Target="../media/image3.png" /><Relationship Id="rId5" Type="http://schemas.openxmlformats.org/officeDocument/2006/relationships/tags" Target="../tags/tag162.xml" /><Relationship Id="rId6" Type="http://schemas.openxmlformats.org/officeDocument/2006/relationships/image" Target="../media/image4.png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7.xml" /><Relationship Id="rId3" Type="http://schemas.openxmlformats.org/officeDocument/2006/relationships/image" Target="../media/image5.png" /><Relationship Id="rId4" Type="http://schemas.microsoft.com/office/2007/relationships/hdphoto" Target="../media/image6.wdp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image" Target="../media/image7.png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90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2" Type="http://schemas.openxmlformats.org/officeDocument/2006/relationships/tags" Target="../tags/tag191.xml" /><Relationship Id="rId3" Type="http://schemas.openxmlformats.org/officeDocument/2006/relationships/image" Target="../media/image8.png" /><Relationship Id="rId4" Type="http://schemas.openxmlformats.org/officeDocument/2006/relationships/tags" Target="../tags/tag192.xml" /><Relationship Id="rId5" Type="http://schemas.openxmlformats.org/officeDocument/2006/relationships/image" Target="../media/image9.png" /><Relationship Id="rId6" Type="http://schemas.openxmlformats.org/officeDocument/2006/relationships/tags" Target="../tags/tag193.xml" /><Relationship Id="rId7" Type="http://schemas.openxmlformats.org/officeDocument/2006/relationships/image" Target="../media/image10.png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hyperlink" Target="MANUAL.mht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image" Target="../media/image11.jpeg" /><Relationship Id="rId5" Type="http://schemas.openxmlformats.org/officeDocument/2006/relationships/tags" Target="../tags/tag201.xml" /><Relationship Id="rId6" Type="http://schemas.openxmlformats.org/officeDocument/2006/relationships/tags" Target="../tags/tag2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3.xml" /><Relationship Id="rId3" Type="http://schemas.openxmlformats.org/officeDocument/2006/relationships/image" Target="../media/image12.png" /><Relationship Id="rId4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image" Target="../media/image13.png" /><Relationship Id="rId12" Type="http://schemas.openxmlformats.org/officeDocument/2006/relationships/tags" Target="../tags/tag214.xml" /><Relationship Id="rId13" Type="http://schemas.openxmlformats.org/officeDocument/2006/relationships/image" Target="../media/image14.png" /><Relationship Id="rId14" Type="http://schemas.openxmlformats.org/officeDocument/2006/relationships/tags" Target="../tags/tag215.xml" /><Relationship Id="rId2" Type="http://schemas.openxmlformats.org/officeDocument/2006/relationships/tags" Target="../tags/tag208.xml" /><Relationship Id="rId3" Type="http://schemas.openxmlformats.org/officeDocument/2006/relationships/image" Target="../media/image8.png" /><Relationship Id="rId4" Type="http://schemas.openxmlformats.org/officeDocument/2006/relationships/tags" Target="../tags/tag209.xml" /><Relationship Id="rId5" Type="http://schemas.openxmlformats.org/officeDocument/2006/relationships/image" Target="../media/image9.png" /><Relationship Id="rId6" Type="http://schemas.openxmlformats.org/officeDocument/2006/relationships/tags" Target="../tags/tag210.xml" /><Relationship Id="rId7" Type="http://schemas.openxmlformats.org/officeDocument/2006/relationships/image" Target="../media/image10.png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image" Target="../media/image13.png" /><Relationship Id="rId12" Type="http://schemas.openxmlformats.org/officeDocument/2006/relationships/tags" Target="../tags/tag225.xml" /><Relationship Id="rId13" Type="http://schemas.openxmlformats.org/officeDocument/2006/relationships/image" Target="../media/image14.png" /><Relationship Id="rId14" Type="http://schemas.openxmlformats.org/officeDocument/2006/relationships/tags" Target="../tags/tag226.xml" /><Relationship Id="rId2" Type="http://schemas.openxmlformats.org/officeDocument/2006/relationships/tags" Target="../tags/tag219.xml" /><Relationship Id="rId3" Type="http://schemas.openxmlformats.org/officeDocument/2006/relationships/image" Target="../media/image8.png" /><Relationship Id="rId4" Type="http://schemas.openxmlformats.org/officeDocument/2006/relationships/tags" Target="../tags/tag220.xml" /><Relationship Id="rId5" Type="http://schemas.openxmlformats.org/officeDocument/2006/relationships/image" Target="../media/image9.png" /><Relationship Id="rId6" Type="http://schemas.openxmlformats.org/officeDocument/2006/relationships/tags" Target="../tags/tag221.xml" /><Relationship Id="rId7" Type="http://schemas.openxmlformats.org/officeDocument/2006/relationships/image" Target="../media/image10.png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hyperlink" Target="https://d.book118.com/2061331330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>
            <p:custDataLst>
              <p:tags r:id="rId3"/>
            </p:custDataLst>
          </p:nvPr>
        </p:nvSpPr>
        <p:spPr>
          <a:xfrm>
            <a:off x="540808" y="1021927"/>
            <a:ext cx="11109113" cy="5372100"/>
          </a:xfrm>
          <a:prstGeom prst="roundRect">
            <a:avLst>
              <a:gd name="adj" fmla="val 300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40170" t="27194" r="9306" b="14287"/>
          <a:stretch>
            <a:fillRect/>
          </a:stretch>
        </p:blipFill>
        <p:spPr>
          <a:xfrm>
            <a:off x="7083848" y="2766695"/>
            <a:ext cx="4808220" cy="313266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748" y="4195233"/>
            <a:ext cx="5557520" cy="1703493"/>
          </a:xfrm>
          <a:prstGeom prst="rect">
            <a:avLst/>
          </a:prstGeom>
        </p:spPr>
      </p:pic>
      <p:sp>
        <p:nvSpPr>
          <p:cNvPr id="14" name="1"/>
          <p:cNvSpPr txBox="1"/>
          <p:nvPr>
            <p:custDataLst>
              <p:tags r:id="rId8"/>
            </p:custDataLst>
          </p:nvPr>
        </p:nvSpPr>
        <p:spPr>
          <a:xfrm>
            <a:off x="744855" y="490855"/>
            <a:ext cx="10215880" cy="208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lIns="51435" tIns="25718" rIns="51435" bIns="2571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sz="6600" b="1" spc="300" err="1">
                <a:solidFill>
                  <a:srgbClr val="FF0000"/>
                </a:solidFill>
                <a:latin typeface="方正小标宋_GBK" panose="03000509000000000000" charset="-122"/>
                <a:ea typeface="方正小标宋_GBK" panose="03000509000000000000" charset="-122"/>
                <a:cs typeface="方正小标宋_GBK" panose="03000509000000000000" charset="-122"/>
                <a:sym typeface="Arial" pitchFamily="34" charset="0"/>
              </a:rPr>
              <a:t>暑假</a:t>
            </a:r>
            <a:r>
              <a:rPr lang="zh-CN" altLang="en-US" sz="6600" b="1" spc="300" smtClean="0">
                <a:solidFill>
                  <a:srgbClr val="FF0000"/>
                </a:solidFill>
                <a:latin typeface="方正小标宋_GBK" panose="03000509000000000000" charset="-122"/>
                <a:ea typeface="方正小标宋_GBK" panose="03000509000000000000" charset="-122"/>
                <a:cs typeface="方正小标宋_GBK" panose="03000509000000000000" charset="-122"/>
                <a:sym typeface="Arial" pitchFamily="34" charset="0"/>
              </a:rPr>
              <a:t>家长会</a:t>
            </a:r>
            <a:endParaRPr lang="zh-CN" sz="6600" b="1" spc="300">
              <a:solidFill>
                <a:srgbClr val="FF0000"/>
              </a:solidFill>
              <a:latin typeface="方正小标宋_GBK" panose="03000509000000000000" charset="-122"/>
              <a:ea typeface="方正小标宋_GBK" panose="03000509000000000000" charset="-122"/>
              <a:cs typeface="方正小标宋_GBK" panose="03000509000000000000" charset="-122"/>
              <a:sym typeface="Arial" pitchFamily="34" charset="0"/>
            </a:endParaRPr>
          </a:p>
          <a:p>
            <a:pPr algn="ctr">
              <a:defRPr/>
            </a:pPr>
            <a:r>
              <a:rPr lang="zh-CN" altLang="en-US" sz="6600" b="1" spc="300" smtClean="0">
                <a:solidFill>
                  <a:srgbClr val="FF0000"/>
                </a:solidFill>
                <a:latin typeface="方正小标宋_GBK" panose="03000509000000000000" charset="-122"/>
                <a:ea typeface="方正小标宋_GBK" panose="03000509000000000000" charset="-122"/>
                <a:cs typeface="方正小标宋_GBK" panose="03000509000000000000" charset="-122"/>
                <a:sym typeface="Arial" pitchFamily="34" charset="0"/>
              </a:rPr>
              <a:t>学生</a:t>
            </a:r>
            <a:r>
              <a:rPr sz="6600" b="1" spc="300" err="1" smtClean="0">
                <a:solidFill>
                  <a:srgbClr val="FF0000"/>
                </a:solidFill>
                <a:latin typeface="方正小标宋_GBK" panose="03000509000000000000" charset="-122"/>
                <a:ea typeface="方正小标宋_GBK" panose="03000509000000000000" charset="-122"/>
                <a:cs typeface="方正小标宋_GBK" panose="03000509000000000000" charset="-122"/>
                <a:sym typeface="Arial" pitchFamily="34" charset="0"/>
              </a:rPr>
              <a:t>安全教育</a:t>
            </a:r>
            <a:endParaRPr sz="6600" b="1" spc="300">
              <a:solidFill>
                <a:srgbClr val="FF0000"/>
              </a:solidFill>
              <a:latin typeface="方正小标宋_GBK" panose="03000509000000000000" charset="-122"/>
              <a:ea typeface="方正小标宋_GBK" panose="03000509000000000000" charset="-122"/>
              <a:cs typeface="方正小标宋_GBK" panose="03000509000000000000" charset="-122"/>
              <a:sym typeface="Arial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2595880" y="3265170"/>
            <a:ext cx="30435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chemeClr val="accent1">
                    <a:lumMod val="75000"/>
                  </a:schemeClr>
                </a:solidFill>
              </a:rPr>
              <a:t>八（</a:t>
            </a:r>
            <a:r>
              <a:rPr lang="en-US" altLang="zh-CN" sz="3600" b="1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zh-CN" altLang="en-US" sz="3600" b="1" smtClean="0">
                <a:solidFill>
                  <a:schemeClr val="accent1">
                    <a:lumMod val="75000"/>
                  </a:schemeClr>
                </a:solidFill>
              </a:rPr>
              <a:t>）</a:t>
            </a:r>
            <a:r>
              <a:rPr lang="zh-CN" altLang="en-US" sz="3600" b="1">
                <a:solidFill>
                  <a:schemeClr val="accent1">
                    <a:lumMod val="75000"/>
                  </a:schemeClr>
                </a:solidFill>
              </a:rPr>
              <a:t>班</a:t>
            </a:r>
            <a:endParaRPr lang="zh-CN" altLang="en-US" sz="3600" b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330" y="4505960"/>
            <a:ext cx="1781175" cy="2276475"/>
          </a:xfrm>
          <a:prstGeom prst="rect">
            <a:avLst/>
          </a:prstGeom>
        </p:spPr>
      </p:pic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1207135" y="982345"/>
            <a:ext cx="10698480" cy="48926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 algn="l">
              <a:lnSpc>
                <a:spcPct val="130000"/>
              </a:lnSpc>
            </a:pPr>
            <a:r>
              <a:rPr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为了使同学们能过一个快乐而安全的</a:t>
            </a:r>
            <a:r>
              <a:rPr lang="zh-CN"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暑假</a:t>
            </a:r>
            <a:r>
              <a:rPr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，现在</a:t>
            </a:r>
            <a:r>
              <a:rPr lang="zh-CN"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进行假期</a:t>
            </a:r>
            <a:r>
              <a:rPr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安全教育，希望</a:t>
            </a:r>
            <a:r>
              <a:rPr lang="zh-CN"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全体家长、</a:t>
            </a:r>
            <a:r>
              <a:rPr sz="6000" b="1" i="0">
                <a:solidFill>
                  <a:srgbClr val="000000"/>
                </a:solidFill>
                <a:effectLst/>
                <a:latin typeface="方正小标宋_GBK" panose="03000509000000000000" charset="-122"/>
                <a:ea typeface="方正小标宋_GBK" panose="03000509000000000000" charset="-122"/>
              </a:rPr>
              <a:t>同学们认真听，并务必遵守。</a:t>
            </a:r>
            <a:endParaRPr sz="6000" b="1" i="0">
              <a:solidFill>
                <a:srgbClr val="000000"/>
              </a:solidFill>
              <a:effectLst/>
              <a:latin typeface="方正小标宋_GBK" panose="03000509000000000000" charset="-122"/>
              <a:ea typeface="方正小标宋_GBK" panose="03000509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>
            <p:custDataLst>
              <p:tags r:id="rId4"/>
            </p:custDataLst>
          </p:nvPr>
        </p:nvSpPr>
        <p:spPr>
          <a:xfrm>
            <a:off x="1016000" y="1054945"/>
            <a:ext cx="10160000" cy="4749241"/>
          </a:xfrm>
          <a:prstGeom prst="roundRect">
            <a:avLst>
              <a:gd name="adj" fmla="val 3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1" name="PA-102216"/>
          <p:cNvSpPr txBox="1"/>
          <p:nvPr>
            <p:custDataLst>
              <p:tags r:id="rId5"/>
            </p:custDataLst>
          </p:nvPr>
        </p:nvSpPr>
        <p:spPr>
          <a:xfrm>
            <a:off x="4017565" y="2642557"/>
            <a:ext cx="792480" cy="1568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800" b="1" smtClean="0">
                <a:solidFill>
                  <a:schemeClr val="accent1"/>
                </a:solidFill>
                <a:latin typeface="Arial" pitchFamily="34" charset="0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目</a:t>
            </a:r>
            <a:endParaRPr kumimoji="1" lang="en-US" altLang="zh-CN" sz="4800" b="1" smtClean="0">
              <a:solidFill>
                <a:schemeClr val="accent1"/>
              </a:solidFill>
              <a:latin typeface="Arial" pitchFamily="34" charset="0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  <a:p>
            <a:r>
              <a:rPr kumimoji="1" lang="zh-CN" altLang="en-US" sz="4800" b="1" smtClean="0">
                <a:solidFill>
                  <a:schemeClr val="accent1"/>
                </a:solidFill>
                <a:latin typeface="Arial" pitchFamily="34" charset="0"/>
                <a:ea typeface="微软雅黑"/>
                <a:cs typeface="阿里巴巴普惠体" panose="00020600040101010101" pitchFamily="18" charset="-122"/>
                <a:sym typeface="Arial" pitchFamily="34" charset="0"/>
              </a:rPr>
              <a:t>录</a:t>
            </a:r>
            <a:endParaRPr kumimoji="1" lang="zh-CN" altLang="en-US" sz="4800" b="1">
              <a:solidFill>
                <a:schemeClr val="accent1"/>
              </a:solidFill>
              <a:latin typeface="Arial" pitchFamily="34" charset="0"/>
              <a:ea typeface="微软雅黑"/>
              <a:cs typeface="阿里巴巴普惠体" panose="00020600040101010101" pitchFamily="18" charset="-122"/>
              <a:sym typeface="Arial" pitchFamily="34" charset="0"/>
            </a:endParaRPr>
          </a:p>
        </p:txBody>
      </p:sp>
      <p:sp>
        <p:nvSpPr>
          <p:cNvPr id="12" name="1"/>
          <p:cNvSpPr txBox="1"/>
          <p:nvPr>
            <p:custDataLst>
              <p:tags r:id="rId6"/>
            </p:custDataLst>
          </p:nvPr>
        </p:nvSpPr>
        <p:spPr>
          <a:xfrm>
            <a:off x="4774415" y="2785604"/>
            <a:ext cx="428625" cy="120777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1600">
                <a:solidFill>
                  <a:schemeClr val="accent1"/>
                </a:solidFill>
                <a:latin typeface="Arial" pitchFamily="34" charset="0"/>
                <a:ea typeface="微软雅黑"/>
                <a:cs typeface="Arial" pitchFamily="34" charset="0"/>
                <a:sym typeface="Arial" pitchFamily="34" charset="0"/>
              </a:rPr>
              <a:t>CONTENTS</a:t>
            </a:r>
            <a:endParaRPr kumimoji="1" lang="zh-CN" altLang="en-US" sz="1600">
              <a:solidFill>
                <a:schemeClr val="accent1"/>
              </a:solidFill>
              <a:latin typeface="Arial" pitchFamily="34" charset="0"/>
              <a:ea typeface="微软雅黑"/>
              <a:cs typeface="Arial" pitchFamily="34" charset="0"/>
              <a:sym typeface="Arial" pitchFamily="34" charset="0"/>
            </a:endParaRPr>
          </a:p>
        </p:txBody>
      </p:sp>
      <p:sp>
        <p:nvSpPr>
          <p:cNvPr id="13" name="PA-102219"/>
          <p:cNvSpPr txBox="1"/>
          <p:nvPr>
            <p:custDataLst>
              <p:tags r:id="rId7"/>
            </p:custDataLst>
          </p:nvPr>
        </p:nvSpPr>
        <p:spPr>
          <a:xfrm>
            <a:off x="5524962" y="622975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000" b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  <a:sym typeface="Arial" pitchFamily="34" charset="0"/>
              </a:rPr>
              <a:t>01</a:t>
            </a:r>
            <a:endParaRPr kumimoji="1" lang="zh-CN" altLang="en-US" sz="4000" b="1">
              <a:solidFill>
                <a:schemeClr val="accent1"/>
              </a:solidFill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15" name="PA-102220"/>
          <p:cNvSpPr txBox="1"/>
          <p:nvPr>
            <p:custDataLst>
              <p:tags r:id="rId8"/>
            </p:custDataLst>
          </p:nvPr>
        </p:nvSpPr>
        <p:spPr>
          <a:xfrm>
            <a:off x="6325235" y="597535"/>
            <a:ext cx="4943475" cy="7067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4000" b="1" spc="600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+mn-ea"/>
              </a:rPr>
              <a:t>观看防溺水宣传片</a:t>
            </a:r>
            <a:endParaRPr lang="zh-CN" altLang="en-US" sz="4000" b="1" spc="600">
              <a:solidFill>
                <a:schemeClr val="accent1">
                  <a:lumMod val="75000"/>
                </a:schemeClr>
              </a:solidFill>
              <a:latin typeface="方正魏碑_GBK" panose="03000509000000000000" charset="-122"/>
              <a:ea typeface="方正魏碑_GBK" panose="03000509000000000000" charset="-122"/>
              <a:cs typeface="阿里巴巴普惠体 M" panose="00020600040101010101" pitchFamily="18" charset="-122"/>
              <a:sym typeface="+mn-ea"/>
            </a:endParaRPr>
          </a:p>
        </p:txBody>
      </p:sp>
      <p:sp>
        <p:nvSpPr>
          <p:cNvPr id="16" name="PA-102222"/>
          <p:cNvSpPr txBox="1"/>
          <p:nvPr>
            <p:custDataLst>
              <p:tags r:id="rId9"/>
            </p:custDataLst>
          </p:nvPr>
        </p:nvSpPr>
        <p:spPr>
          <a:xfrm>
            <a:off x="5517861" y="1596686"/>
            <a:ext cx="74803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000" b="1">
                <a:solidFill>
                  <a:schemeClr val="accent1"/>
                </a:solidFill>
                <a:latin typeface="Arial" pitchFamily="34" charset="0"/>
                <a:ea typeface="微软雅黑"/>
                <a:cs typeface="Arial" pitchFamily="34" charset="0"/>
                <a:sym typeface="Arial" pitchFamily="34" charset="0"/>
              </a:rPr>
              <a:t>02</a:t>
            </a:r>
            <a:endParaRPr kumimoji="1" lang="zh-CN" altLang="en-US" sz="4000" b="1">
              <a:solidFill>
                <a:schemeClr val="accent1"/>
              </a:solidFill>
              <a:latin typeface="Arial" pitchFamily="34" charset="0"/>
              <a:ea typeface="微软雅黑"/>
              <a:cs typeface="Arial" pitchFamily="34" charset="0"/>
              <a:sym typeface="Arial" pitchFamily="34" charset="0"/>
            </a:endParaRPr>
          </a:p>
        </p:txBody>
      </p:sp>
      <p:sp>
        <p:nvSpPr>
          <p:cNvPr id="17" name="PA-102223"/>
          <p:cNvSpPr txBox="1"/>
          <p:nvPr>
            <p:custDataLst>
              <p:tags r:id="rId10"/>
            </p:custDataLst>
          </p:nvPr>
        </p:nvSpPr>
        <p:spPr>
          <a:xfrm>
            <a:off x="6435725" y="1596390"/>
            <a:ext cx="3752850" cy="7067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600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Arial" pitchFamily="34" charset="0"/>
              </a:rPr>
              <a:t>防溺水</a:t>
            </a:r>
            <a:r>
              <a:rPr sz="4000" b="1" spc="600" err="1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Arial" pitchFamily="34" charset="0"/>
              </a:rPr>
              <a:t>教育</a:t>
            </a:r>
            <a:endParaRPr lang="zh-CN" altLang="zh-CN" sz="4000" b="1" spc="600" smtClean="0">
              <a:solidFill>
                <a:schemeClr val="accent1">
                  <a:lumMod val="75000"/>
                </a:schemeClr>
              </a:solidFill>
              <a:latin typeface="方正魏碑_GBK" panose="03000509000000000000" charset="-122"/>
              <a:ea typeface="方正魏碑_GBK" panose="03000509000000000000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18" name="PA-102225"/>
          <p:cNvSpPr txBox="1"/>
          <p:nvPr>
            <p:custDataLst>
              <p:tags r:id="rId11"/>
            </p:custDataLst>
          </p:nvPr>
        </p:nvSpPr>
        <p:spPr>
          <a:xfrm>
            <a:off x="5524846" y="2569686"/>
            <a:ext cx="74803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000" b="1">
                <a:solidFill>
                  <a:schemeClr val="accent1"/>
                </a:solidFill>
                <a:latin typeface="Arial" pitchFamily="34" charset="0"/>
                <a:ea typeface="微软雅黑"/>
                <a:cs typeface="Arial" pitchFamily="34" charset="0"/>
                <a:sym typeface="Arial" pitchFamily="34" charset="0"/>
              </a:rPr>
              <a:t>03</a:t>
            </a:r>
            <a:endParaRPr kumimoji="1" lang="zh-CN" altLang="en-US" sz="4000" b="1">
              <a:solidFill>
                <a:schemeClr val="accent1"/>
              </a:solidFill>
              <a:latin typeface="Arial" pitchFamily="34" charset="0"/>
              <a:ea typeface="微软雅黑"/>
              <a:cs typeface="Arial" pitchFamily="34" charset="0"/>
              <a:sym typeface="Arial" pitchFamily="34" charset="0"/>
            </a:endParaRPr>
          </a:p>
        </p:txBody>
      </p:sp>
      <p:sp>
        <p:nvSpPr>
          <p:cNvPr id="20" name="PA-102226"/>
          <p:cNvSpPr txBox="1"/>
          <p:nvPr>
            <p:custDataLst>
              <p:tags r:id="rId12"/>
            </p:custDataLst>
          </p:nvPr>
        </p:nvSpPr>
        <p:spPr>
          <a:xfrm>
            <a:off x="6435725" y="2490470"/>
            <a:ext cx="3752850" cy="7067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 spc="600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Arial" pitchFamily="34" charset="0"/>
              </a:rPr>
              <a:t>抄写安全笔记</a:t>
            </a:r>
            <a:endParaRPr sz="4000" b="1" spc="600">
              <a:solidFill>
                <a:schemeClr val="accent1">
                  <a:lumMod val="75000"/>
                </a:schemeClr>
              </a:solidFill>
              <a:latin typeface="方正魏碑_GBK" panose="03000509000000000000" charset="-122"/>
              <a:ea typeface="方正魏碑_GBK" panose="03000509000000000000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49910" y="1596390"/>
            <a:ext cx="3532505" cy="4207510"/>
          </a:xfrm>
          <a:prstGeom prst="rect">
            <a:avLst/>
          </a:prstGeom>
        </p:spPr>
      </p:pic>
      <p:sp>
        <p:nvSpPr>
          <p:cNvPr id="5" name="PA-102219"/>
          <p:cNvSpPr txBox="1"/>
          <p:nvPr>
            <p:custDataLst>
              <p:tags r:id="rId15"/>
            </p:custDataLst>
          </p:nvPr>
        </p:nvSpPr>
        <p:spPr>
          <a:xfrm>
            <a:off x="5524962" y="3463965"/>
            <a:ext cx="74803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000" b="1">
                <a:solidFill>
                  <a:schemeClr val="accent1"/>
                </a:solidFill>
                <a:latin typeface="Arial" pitchFamily="34" charset="0"/>
                <a:ea typeface="微软雅黑"/>
                <a:cs typeface="Arial" pitchFamily="34" charset="0"/>
                <a:sym typeface="Arial" pitchFamily="34" charset="0"/>
              </a:rPr>
              <a:t>04</a:t>
            </a:r>
            <a:endParaRPr kumimoji="1" lang="zh-CN" altLang="en-US" sz="4000" b="1">
              <a:solidFill>
                <a:schemeClr val="accent1"/>
              </a:solidFill>
              <a:latin typeface="Arial" pitchFamily="34" charset="0"/>
              <a:ea typeface="微软雅黑"/>
              <a:cs typeface="Arial" pitchFamily="34" charset="0"/>
              <a:sym typeface="Arial" pitchFamily="34" charset="0"/>
            </a:endParaRPr>
          </a:p>
        </p:txBody>
      </p:sp>
      <p:sp>
        <p:nvSpPr>
          <p:cNvPr id="6" name="PA-102220"/>
          <p:cNvSpPr txBox="1"/>
          <p:nvPr>
            <p:custDataLst>
              <p:tags r:id="rId16"/>
            </p:custDataLst>
          </p:nvPr>
        </p:nvSpPr>
        <p:spPr>
          <a:xfrm>
            <a:off x="6266180" y="3456940"/>
            <a:ext cx="5786755" cy="132207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4000" b="1" spc="600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Arial" pitchFamily="34" charset="0"/>
              </a:rPr>
              <a:t>校外安全</a:t>
            </a:r>
            <a:r>
              <a:rPr sz="4000" b="1" err="1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sym typeface="+mn-ea"/>
              </a:rPr>
              <a:t>教育</a:t>
            </a:r>
            <a:r>
              <a:rPr lang="zh-CN" sz="4000" b="1" err="1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sym typeface="+mn-ea"/>
              </a:rPr>
              <a:t>（交通、消防、食品、自然灾害）</a:t>
            </a:r>
            <a:endParaRPr lang="zh-CN" sz="4000" b="1" err="1" smtClean="0">
              <a:solidFill>
                <a:schemeClr val="accent1">
                  <a:lumMod val="75000"/>
                </a:schemeClr>
              </a:solidFill>
              <a:latin typeface="方正魏碑_GBK" panose="03000509000000000000" charset="-122"/>
              <a:ea typeface="方正魏碑_GBK" panose="03000509000000000000" charset="-122"/>
              <a:sym typeface="+mn-ea"/>
            </a:endParaRPr>
          </a:p>
        </p:txBody>
      </p:sp>
      <p:sp>
        <p:nvSpPr>
          <p:cNvPr id="7" name="PA-102222"/>
          <p:cNvSpPr txBox="1"/>
          <p:nvPr>
            <p:custDataLst>
              <p:tags r:id="rId17"/>
            </p:custDataLst>
          </p:nvPr>
        </p:nvSpPr>
        <p:spPr>
          <a:xfrm>
            <a:off x="5517861" y="5065056"/>
            <a:ext cx="74803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000" b="1">
                <a:solidFill>
                  <a:schemeClr val="accent1"/>
                </a:solidFill>
                <a:latin typeface="Arial" pitchFamily="34" charset="0"/>
                <a:ea typeface="微软雅黑"/>
                <a:cs typeface="Arial" pitchFamily="34" charset="0"/>
                <a:sym typeface="Arial" pitchFamily="34" charset="0"/>
              </a:rPr>
              <a:t>05</a:t>
            </a:r>
            <a:endParaRPr kumimoji="1" lang="zh-CN" altLang="en-US" sz="4000" b="1">
              <a:solidFill>
                <a:schemeClr val="accent1"/>
              </a:solidFill>
              <a:latin typeface="Arial" pitchFamily="34" charset="0"/>
              <a:ea typeface="微软雅黑"/>
              <a:cs typeface="Arial" pitchFamily="34" charset="0"/>
              <a:sym typeface="Arial" pitchFamily="34" charset="0"/>
            </a:endParaRPr>
          </a:p>
        </p:txBody>
      </p:sp>
      <p:sp>
        <p:nvSpPr>
          <p:cNvPr id="8" name="PA-102223"/>
          <p:cNvSpPr txBox="1"/>
          <p:nvPr>
            <p:custDataLst>
              <p:tags r:id="rId18"/>
            </p:custDataLst>
          </p:nvPr>
        </p:nvSpPr>
        <p:spPr>
          <a:xfrm>
            <a:off x="6529770" y="5061987"/>
            <a:ext cx="4491564" cy="7067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600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Arial" pitchFamily="34" charset="0"/>
              </a:rPr>
              <a:t>防校园欺凌</a:t>
            </a:r>
            <a:endParaRPr sz="4000" b="1" spc="600">
              <a:solidFill>
                <a:schemeClr val="accent1">
                  <a:lumMod val="75000"/>
                </a:schemeClr>
              </a:solidFill>
              <a:latin typeface="方正魏碑_GBK" panose="03000509000000000000" charset="-122"/>
              <a:ea typeface="方正魏碑_GBK" panose="03000509000000000000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  <p:sp>
        <p:nvSpPr>
          <p:cNvPr id="9" name="PA-102225"/>
          <p:cNvSpPr txBox="1"/>
          <p:nvPr>
            <p:custDataLst>
              <p:tags r:id="rId19"/>
            </p:custDataLst>
          </p:nvPr>
        </p:nvSpPr>
        <p:spPr>
          <a:xfrm>
            <a:off x="5517861" y="5977731"/>
            <a:ext cx="74803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000" b="1">
                <a:solidFill>
                  <a:schemeClr val="accent1"/>
                </a:solidFill>
                <a:latin typeface="Arial" pitchFamily="34" charset="0"/>
                <a:ea typeface="微软雅黑"/>
                <a:cs typeface="Arial" pitchFamily="34" charset="0"/>
                <a:sym typeface="Arial" pitchFamily="34" charset="0"/>
              </a:rPr>
              <a:t>06</a:t>
            </a:r>
            <a:endParaRPr kumimoji="1" lang="zh-CN" altLang="en-US" sz="4000" b="1">
              <a:solidFill>
                <a:schemeClr val="accent1"/>
              </a:solidFill>
              <a:latin typeface="Arial" pitchFamily="34" charset="0"/>
              <a:ea typeface="微软雅黑"/>
              <a:cs typeface="Arial" pitchFamily="34" charset="0"/>
              <a:sym typeface="Arial" pitchFamily="34" charset="0"/>
            </a:endParaRPr>
          </a:p>
        </p:txBody>
      </p:sp>
      <p:sp>
        <p:nvSpPr>
          <p:cNvPr id="10" name="PA-102226"/>
          <p:cNvSpPr txBox="1"/>
          <p:nvPr>
            <p:custDataLst>
              <p:tags r:id="rId20"/>
            </p:custDataLst>
          </p:nvPr>
        </p:nvSpPr>
        <p:spPr>
          <a:xfrm>
            <a:off x="6435725" y="5932805"/>
            <a:ext cx="4585335" cy="7067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60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Arial" pitchFamily="34" charset="0"/>
              </a:rPr>
              <a:t>法制教育</a:t>
            </a:r>
            <a:endParaRPr lang="zh-CN" sz="4000" b="1" spc="600">
              <a:solidFill>
                <a:schemeClr val="accent1">
                  <a:lumMod val="75000"/>
                </a:schemeClr>
              </a:solidFill>
              <a:latin typeface="方正魏碑_GBK" panose="03000509000000000000" charset="-122"/>
              <a:ea typeface="方正魏碑_GBK" panose="03000509000000000000" charset="-122"/>
              <a:cs typeface="阿里巴巴普惠体 M" panose="00020600040101010101" pitchFamily="18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20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241" name="图片 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14288" y="573088"/>
            <a:ext cx="12192000" cy="60594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2193290" y="573405"/>
            <a:ext cx="11167110" cy="52228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024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84628"/>
          <a:stretch>
            <a:fillRect/>
          </a:stretch>
        </p:blipFill>
        <p:spPr bwMode="auto">
          <a:xfrm>
            <a:off x="0" y="5926138"/>
            <a:ext cx="12192000" cy="9318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PA-文本框 14"/>
          <p:cNvSpPr txBox="1"/>
          <p:nvPr>
            <p:custDataLst>
              <p:tags r:id="rId9"/>
            </p:custDataLst>
          </p:nvPr>
        </p:nvSpPr>
        <p:spPr>
          <a:xfrm>
            <a:off x="3727450" y="3187700"/>
            <a:ext cx="1687513" cy="157003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9600" b="1" spc="600">
                <a:solidFill>
                  <a:srgbClr val="4A4098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</a:rPr>
              <a:t>01</a:t>
            </a:r>
            <a:endParaRPr lang="zh-CN" altLang="en-US" sz="9600" b="1" spc="600">
              <a:solidFill>
                <a:srgbClr val="4A4098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5491480" y="3429000"/>
            <a:ext cx="666877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pc="600" smtClean="0">
                <a:solidFill>
                  <a:schemeClr val="accent1">
                    <a:lumMod val="75000"/>
                  </a:schemeClr>
                </a:solidFill>
                <a:latin typeface="方正魏碑_GBK" panose="03000509000000000000" charset="-122"/>
                <a:ea typeface="方正魏碑_GBK" panose="03000509000000000000" charset="-122"/>
                <a:cs typeface="阿里巴巴普惠体 M" panose="00020600040101010101" pitchFamily="18" charset="-122"/>
                <a:sym typeface="+mn-ea"/>
              </a:rPr>
              <a:t>观看防溺水宣传片</a:t>
            </a:r>
            <a:endParaRPr lang="zh-CN" altLang="en-US" sz="5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0" presetClass="entr" presetSubtype="0" dur="7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-#ppt_h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4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-#ppt_w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5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 fmla="#ppt_r+45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6" dur="7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>
            <a:hlinkClick r:id="rId4" action="ppaction://hlinkfile"/>
          </p:cNvPr>
          <p:cNvSpPr txBox="1"/>
          <p:nvPr>
            <p:custDataLst>
              <p:tags r:id="rId3"/>
            </p:custDataLst>
          </p:nvPr>
        </p:nvSpPr>
        <p:spPr>
          <a:xfrm>
            <a:off x="1495425" y="1764030"/>
            <a:ext cx="840105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https://www.toutiao.com/video/7244134444767019576/?app=news_article&amp;timestamp=1686714569&amp;wxshare_count=10&amp;tt_from=weixin&amp;utm_source=weixin&amp;utm_medium=toutiao_android&amp;utm_campaign=client_share&amp;share_token=754a42ae-2385-482f-b8d5-ed63f785f6d7&amp;source=m_redirect&amp;wid=1688005382261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223520" y="643255"/>
            <a:ext cx="12193270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防溺水“六不”</a:t>
            </a:r>
            <a:endParaRPr lang="zh-CN" altLang="en-US" sz="2800" b="1"/>
          </a:p>
          <a:p>
            <a:r>
              <a:rPr lang="zh-CN" altLang="en-US" sz="2800" b="1"/>
              <a:t>一、不准私自下水游泳;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/>
              <a:t>二、不准擅自与他人结伴游泳;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/>
              <a:t>三、不准在无家长或老师带队的情况下游泳;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/>
              <a:t>四、不准到不熟悉的水域游泳;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/>
              <a:t>五、不准到无安全设施、无救护人员的水域游泳;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/>
              <a:t>六、不准不会水性的学生擅自下水施救。</a:t>
            </a:r>
            <a:endParaRPr lang="zh-CN" altLang="en-US" sz="2800" b="1"/>
          </a:p>
        </p:txBody>
      </p:sp>
      <p:pic>
        <p:nvPicPr>
          <p:cNvPr id="106" name="图片 105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383270" y="769620"/>
            <a:ext cx="3639185" cy="53187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223520" y="121285"/>
            <a:ext cx="115296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</a:rPr>
              <a:t>学校每天大课间宣传防溺水教育，学生领读防溺水</a:t>
            </a:r>
            <a:r>
              <a:rPr lang="en-US" altLang="zh-CN" sz="2800">
                <a:solidFill>
                  <a:srgbClr val="FF0000"/>
                </a:solidFill>
              </a:rPr>
              <a:t>‘</a:t>
            </a:r>
            <a:r>
              <a:rPr lang="zh-CN" altLang="en-US" sz="2800">
                <a:solidFill>
                  <a:srgbClr val="FF0000"/>
                </a:solidFill>
              </a:rPr>
              <a:t>六不</a:t>
            </a:r>
            <a:r>
              <a:rPr lang="en-US" altLang="zh-CN" sz="2800">
                <a:solidFill>
                  <a:srgbClr val="FF0000"/>
                </a:solidFill>
              </a:rPr>
              <a:t>’</a:t>
            </a:r>
            <a:r>
              <a:rPr lang="zh-CN" altLang="en-US" sz="2800">
                <a:solidFill>
                  <a:srgbClr val="FF0000"/>
                </a:solidFill>
              </a:rPr>
              <a:t>，并存有视频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5" name="图片 104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635" y="0"/>
            <a:ext cx="12193270" cy="68573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770" name="标题 32769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384300" y="280035"/>
            <a:ext cx="8351520" cy="1146175"/>
          </a:xfrm>
        </p:spPr>
        <p:txBody>
          <a:bodyPr>
            <a:noAutofit/>
          </a:bodyPr>
          <a:lstStyle/>
          <a:p>
            <a:r>
              <a:rPr lang="zh-CN" altLang="en-US" sz="4000" b="1">
                <a:solidFill>
                  <a:srgbClr val="FF0000"/>
                </a:solidFill>
              </a:rPr>
              <a:t>看到有人溺水时我们该怎么办？</a:t>
            </a:r>
            <a:r>
              <a:rPr lang="zh-CN" altLang="en-US" sz="4800"/>
              <a:t> </a:t>
            </a:r>
            <a:endParaRPr lang="zh-CN" altLang="en-US" sz="4800"/>
          </a:p>
        </p:txBody>
      </p:sp>
      <p:sp>
        <p:nvSpPr>
          <p:cNvPr id="32771" name="文本占位符 32770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1981200" y="1600200"/>
            <a:ext cx="9285605" cy="4527550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US" altLang="zh-CN" sz="3600">
                <a:solidFill>
                  <a:srgbClr val="00CC00"/>
                </a:solidFill>
              </a:rPr>
              <a:t>1</a:t>
            </a:r>
            <a:r>
              <a:rPr lang="zh-CN" altLang="en-US" sz="3600">
                <a:solidFill>
                  <a:srgbClr val="00CC00"/>
                </a:solidFill>
              </a:rPr>
              <a:t>、原地大声呼救。</a:t>
            </a:r>
            <a:endParaRPr lang="zh-CN" altLang="en-US" sz="3600">
              <a:solidFill>
                <a:srgbClr val="00CC0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>
                <a:solidFill>
                  <a:srgbClr val="00CC00"/>
                </a:solidFill>
              </a:rPr>
              <a:t>2</a:t>
            </a:r>
            <a:r>
              <a:rPr lang="zh-CN" altLang="en-US" sz="3600">
                <a:solidFill>
                  <a:srgbClr val="00CC00"/>
                </a:solidFill>
              </a:rPr>
              <a:t>、跑去找大人。</a:t>
            </a:r>
            <a:endParaRPr lang="zh-CN" altLang="en-US" sz="3600">
              <a:solidFill>
                <a:srgbClr val="00CC0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>
                <a:solidFill>
                  <a:srgbClr val="00CC00"/>
                </a:solidFill>
              </a:rPr>
              <a:t>3</a:t>
            </a:r>
            <a:r>
              <a:rPr lang="zh-CN" altLang="en-US" sz="3600">
                <a:solidFill>
                  <a:srgbClr val="00CC00"/>
                </a:solidFill>
              </a:rPr>
              <a:t>、拨打</a:t>
            </a:r>
            <a:r>
              <a:rPr lang="en-US" altLang="zh-CN" sz="3600">
                <a:solidFill>
                  <a:srgbClr val="00CC00"/>
                </a:solidFill>
              </a:rPr>
              <a:t>110</a:t>
            </a:r>
            <a:r>
              <a:rPr lang="zh-CN" altLang="en-US" sz="3600">
                <a:solidFill>
                  <a:srgbClr val="00CC00"/>
                </a:solidFill>
              </a:rPr>
              <a:t>（</a:t>
            </a:r>
            <a:r>
              <a:rPr lang="en-US" altLang="zh-CN" sz="3600">
                <a:solidFill>
                  <a:srgbClr val="00CC00"/>
                </a:solidFill>
              </a:rPr>
              <a:t>120</a:t>
            </a:r>
            <a:r>
              <a:rPr lang="zh-CN" altLang="en-US" sz="3600">
                <a:solidFill>
                  <a:srgbClr val="00CC00"/>
                </a:solidFill>
              </a:rPr>
              <a:t>）急救电话。</a:t>
            </a:r>
            <a:endParaRPr lang="zh-CN" altLang="en-US" sz="3600">
              <a:solidFill>
                <a:srgbClr val="00CC00"/>
              </a:solidFill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altLang="zh-CN" sz="3600" b="1">
                <a:solidFill>
                  <a:srgbClr val="FF0000"/>
                </a:solidFill>
              </a:rPr>
              <a:t>4</a:t>
            </a:r>
            <a:r>
              <a:rPr lang="zh-CN" altLang="en-US" sz="3600" b="1">
                <a:solidFill>
                  <a:srgbClr val="FF0000"/>
                </a:solidFill>
              </a:rPr>
              <a:t>、没有绝对把握，不要冒险救人，以免造成更大恶果！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1" name="图片 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-317" y="573088"/>
            <a:ext cx="12192000" cy="60594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784860" y="0"/>
            <a:ext cx="11052175" cy="609727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84628"/>
          <a:stretch>
            <a:fillRect/>
          </a:stretch>
        </p:blipFill>
        <p:spPr bwMode="auto">
          <a:xfrm>
            <a:off x="0" y="5926138"/>
            <a:ext cx="12192000" cy="9318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PA-文本框 14"/>
          <p:cNvSpPr txBox="1"/>
          <p:nvPr>
            <p:custDataLst>
              <p:tags r:id="rId9"/>
            </p:custDataLst>
          </p:nvPr>
        </p:nvSpPr>
        <p:spPr>
          <a:xfrm>
            <a:off x="3279140" y="3416935"/>
            <a:ext cx="1214755" cy="1014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6000" b="1" spc="600" smtClean="0">
                <a:solidFill>
                  <a:srgbClr val="4A4098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</a:rPr>
              <a:t>03</a:t>
            </a:r>
            <a:endParaRPr lang="en-US" altLang="zh-CN" sz="6000" b="1" spc="600">
              <a:solidFill>
                <a:srgbClr val="4A4098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</a:endParaRPr>
          </a:p>
        </p:txBody>
      </p:sp>
      <p:sp>
        <p:nvSpPr>
          <p:cNvPr id="17" name="PA-文本框 16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310380" y="3509645"/>
            <a:ext cx="5719445" cy="9220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mtClean="0">
                <a:solidFill>
                  <a:srgbClr val="4B4199"/>
                </a:solidFill>
                <a:latin typeface="字魂59号-创粗黑"/>
                <a:ea typeface="字魂59号-创粗黑"/>
                <a:cs typeface="字魂59号-创粗黑"/>
              </a:rPr>
              <a:t>安全笔记</a:t>
            </a:r>
            <a:endParaRPr lang="zh-CN" altLang="en-US" sz="5400" b="1">
              <a:solidFill>
                <a:srgbClr val="4B4199"/>
              </a:solidFill>
              <a:latin typeface="字魂59号-创粗黑"/>
              <a:ea typeface="字魂59号-创粗黑"/>
              <a:cs typeface="字魂59号-创粗黑"/>
            </a:endParaRPr>
          </a:p>
        </p:txBody>
      </p:sp>
      <p:pic>
        <p:nvPicPr>
          <p:cNvPr id="15367" name="图片 1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 bwMode="auto">
          <a:xfrm rot="3440761">
            <a:off x="10875169" y="4290219"/>
            <a:ext cx="1373187" cy="13747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8" name="图片 2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84743" b="73769"/>
          <a:stretch>
            <a:fillRect/>
          </a:stretch>
        </p:blipFill>
        <p:spPr bwMode="auto">
          <a:xfrm>
            <a:off x="10331450" y="0"/>
            <a:ext cx="1860550" cy="1589088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0" presetClass="entr" presetSubtype="0" dur="7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-#ppt_h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4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-#ppt_w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5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 fmla="#ppt_r+45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6" dur="7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0" presetClass="entr" presetSubtype="0" dur="75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-#ppt_h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0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-#ppt_w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 fmla="#ppt_r+45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2" dur="7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暑假安全笔记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>
            <a:noAutofit/>
          </a:bodyPr>
          <a:lstStyle/>
          <a:p>
            <a:r>
              <a:rPr lang="zh-CN" altLang="en-US" sz="3200" b="1">
                <a:solidFill>
                  <a:schemeClr val="tx1"/>
                </a:solidFill>
              </a:rPr>
              <a:t>1、天气炎热，预防溺水，禁止到坑塘水渠边玩耍，熟记“六不一会”。</a:t>
            </a:r>
            <a:endParaRPr lang="zh-CN" altLang="en-US" sz="3200" b="1">
              <a:solidFill>
                <a:schemeClr val="tx1"/>
              </a:solidFill>
            </a:endParaRPr>
          </a:p>
          <a:p>
            <a:r>
              <a:rPr lang="zh-CN" altLang="en-US" sz="3200" b="1">
                <a:solidFill>
                  <a:schemeClr val="tx1"/>
                </a:solidFill>
              </a:rPr>
              <a:t>2、注意交通安全，未满16周岁禁止骑电动车。</a:t>
            </a:r>
            <a:endParaRPr lang="zh-CN" altLang="en-US" sz="3200" b="1">
              <a:solidFill>
                <a:schemeClr val="tx1"/>
              </a:solidFill>
            </a:endParaRPr>
          </a:p>
          <a:p>
            <a:r>
              <a:rPr lang="zh-CN" altLang="en-US" sz="3200" b="1">
                <a:solidFill>
                  <a:schemeClr val="tx1"/>
                </a:solidFill>
              </a:rPr>
              <a:t>3、注意食品安全。</a:t>
            </a:r>
            <a:endParaRPr lang="zh-CN" altLang="en-US" sz="3200" b="1">
              <a:solidFill>
                <a:schemeClr val="tx1"/>
              </a:solidFill>
            </a:endParaRPr>
          </a:p>
          <a:p>
            <a:r>
              <a:rPr lang="zh-CN" altLang="en-US" sz="3200" b="1">
                <a:solidFill>
                  <a:schemeClr val="tx1"/>
                </a:solidFill>
              </a:rPr>
              <a:t>4、注意用电安全。</a:t>
            </a:r>
            <a:endParaRPr lang="zh-CN" altLang="en-US" sz="3200" b="1">
              <a:solidFill>
                <a:schemeClr val="tx1"/>
              </a:solidFill>
            </a:endParaRPr>
          </a:p>
          <a:p>
            <a:r>
              <a:rPr lang="zh-CN" altLang="en-US" sz="3200" b="1">
                <a:solidFill>
                  <a:schemeClr val="tx1"/>
                </a:solidFill>
              </a:rPr>
              <a:t>5、遵守法律法规。</a:t>
            </a:r>
            <a:endParaRPr lang="zh-CN" altLang="en-US" sz="3200" b="1">
              <a:solidFill>
                <a:schemeClr val="tx1"/>
              </a:solidFill>
            </a:endParaRPr>
          </a:p>
          <a:p>
            <a:r>
              <a:rPr lang="zh-CN" altLang="en-US" sz="3200" b="1">
                <a:solidFill>
                  <a:schemeClr val="tx1"/>
                </a:solidFill>
              </a:rPr>
              <a:t>2023年7月1日   家长签字</a:t>
            </a:r>
            <a:endParaRPr lang="zh-CN" altLang="en-US" sz="3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1" name="图片 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14288" y="573088"/>
            <a:ext cx="12192000" cy="60594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1537970" y="75565"/>
            <a:ext cx="9145270" cy="609727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84628"/>
          <a:stretch>
            <a:fillRect/>
          </a:stretch>
        </p:blipFill>
        <p:spPr bwMode="auto">
          <a:xfrm>
            <a:off x="0" y="5926138"/>
            <a:ext cx="12192000" cy="9318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PA-文本框 14"/>
          <p:cNvSpPr txBox="1"/>
          <p:nvPr>
            <p:custDataLst>
              <p:tags r:id="rId9"/>
            </p:custDataLst>
          </p:nvPr>
        </p:nvSpPr>
        <p:spPr>
          <a:xfrm>
            <a:off x="3121660" y="3324225"/>
            <a:ext cx="1687513" cy="10147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6000" b="1" spc="600" smtClean="0">
                <a:solidFill>
                  <a:srgbClr val="4A4098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cs typeface="+mn-cs"/>
              </a:rPr>
              <a:t>04</a:t>
            </a:r>
            <a:endParaRPr lang="en-US" altLang="zh-CN" sz="6000" b="1" spc="600">
              <a:solidFill>
                <a:srgbClr val="4A4098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  <a:cs typeface="+mn-cs"/>
            </a:endParaRPr>
          </a:p>
        </p:txBody>
      </p:sp>
      <p:sp>
        <p:nvSpPr>
          <p:cNvPr id="17" name="PA-文本框 16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578985" y="3370580"/>
            <a:ext cx="4833620" cy="9220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rgbClr val="4B4199"/>
                </a:solidFill>
                <a:latin typeface="字魂59号-创粗黑"/>
                <a:ea typeface="字魂59号-创粗黑"/>
                <a:cs typeface="字魂59号-创粗黑"/>
              </a:rPr>
              <a:t>交通安全教育</a:t>
            </a:r>
            <a:endParaRPr lang="zh-CN" altLang="en-US" sz="5400" b="1">
              <a:solidFill>
                <a:srgbClr val="4B4199"/>
              </a:solidFill>
              <a:latin typeface="字魂59号-创粗黑"/>
              <a:ea typeface="字魂59号-创粗黑"/>
              <a:cs typeface="字魂59号-创粗黑"/>
            </a:endParaRPr>
          </a:p>
        </p:txBody>
      </p:sp>
      <p:pic>
        <p:nvPicPr>
          <p:cNvPr id="15367" name="图片 1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 bwMode="auto">
          <a:xfrm rot="3440761">
            <a:off x="10875169" y="4290219"/>
            <a:ext cx="1373187" cy="13747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8" name="图片 2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84743" b="73769"/>
          <a:stretch>
            <a:fillRect/>
          </a:stretch>
        </p:blipFill>
        <p:spPr bwMode="auto">
          <a:xfrm>
            <a:off x="10331450" y="0"/>
            <a:ext cx="1860550" cy="1589088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0" presetClass="entr" presetSubtype="0" dur="7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-#ppt_h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4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-#ppt_w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5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 fmla="#ppt_r+45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6" dur="7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0" presetClass="entr" presetSubtype="0" dur="75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-#ppt_h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0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-#ppt_w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 fmla="#ppt_r+45*((1.5-1.5*$)^3-(1.5-1.5*$)^2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2" dur="7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https://d.book118.com/206133133034010103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04"/>
</p:tagLst>
</file>

<file path=ppt/tags/tag2.xml><?xml version="1.0" encoding="utf-8"?>
<p:tagLst xmlns:p="http://schemas.openxmlformats.org/presentationml/2006/main">
  <p:tag name="AS_UNIQUEID" val="405"/>
</p:tagLst>
</file>

<file path=ppt/tags/tag3.xml><?xml version="1.0" encoding="utf-8"?>
<p:tagLst xmlns:p="http://schemas.openxmlformats.org/presentationml/2006/main">
  <p:tag name="AS_UNIQUEID" val="406"/>
</p:tagLst>
</file>

<file path=ppt/tags/tag4.xml><?xml version="1.0" encoding="utf-8"?>
<p:tagLst xmlns:p="http://schemas.openxmlformats.org/presentationml/2006/main">
  <p:tag name="AS_UNIQUEID" val="407"/>
</p:tagLst>
</file>

<file path=ppt/tags/tag5.xml><?xml version="1.0" encoding="utf-8"?>
<p:tagLst xmlns:p="http://schemas.openxmlformats.org/presentationml/2006/main">
  <p:tag name="AS_UNIQUEID" val="408"/>
</p:tagLst>
</file>

<file path=ppt/tags/tag6.xml><?xml version="1.0" encoding="utf-8"?>
<p:tagLst xmlns:p="http://schemas.openxmlformats.org/presentationml/2006/main">
  <p:tag name="AS_UNIQUEID" val="409"/>
</p:tagLst>
</file>

<file path=ppt/tags/tag7.xml><?xml version="1.0" encoding="utf-8"?>
<p:tagLst xmlns:p="http://schemas.openxmlformats.org/presentationml/2006/main">
  <p:tag name="AS_UNIQUEID" val="410"/>
</p:tagLst>
</file>

<file path=ppt/tags/tag8.xml><?xml version="1.0" encoding="utf-8"?>
<p:tagLst xmlns:p="http://schemas.openxmlformats.org/presentationml/2006/main">
  <p:tag name="AS_UNIQUEID" val="411"/>
</p:tagLst>
</file>

<file path=ppt/tags/tag9.xml><?xml version="1.0" encoding="utf-8"?>
<p:tagLst xmlns:p="http://schemas.openxmlformats.org/presentationml/2006/main">
  <p:tag name="AS_UNIQUEID" val="412"/>
</p:tagLst>
</file>

<file path=ppt/tags/tag10.xml><?xml version="1.0" encoding="utf-8"?>
<p:tagLst xmlns:p="http://schemas.openxmlformats.org/presentationml/2006/main">
  <p:tag name="AS_UNIQUEID" val="413"/>
</p:tagLst>
</file>

<file path=ppt/tags/tag11.xml><?xml version="1.0" encoding="utf-8"?>
<p:tagLst xmlns:p="http://schemas.openxmlformats.org/presentationml/2006/main">
  <p:tag name="AS_UNIQUEID" val="414"/>
</p:tagLst>
</file>

<file path=ppt/tags/tag12.xml><?xml version="1.0" encoding="utf-8"?>
<p:tagLst xmlns:p="http://schemas.openxmlformats.org/presentationml/2006/main">
  <p:tag name="AS_UNIQUEID" val="415"/>
</p:tagLst>
</file>

<file path=ppt/tags/tag13.xml><?xml version="1.0" encoding="utf-8"?>
<p:tagLst xmlns:p="http://schemas.openxmlformats.org/presentationml/2006/main">
  <p:tag name="AS_UNIQUEID" val="416"/>
</p:tagLst>
</file>

<file path=ppt/tags/tag14.xml><?xml version="1.0" encoding="utf-8"?>
<p:tagLst xmlns:p="http://schemas.openxmlformats.org/presentationml/2006/main">
  <p:tag name="AS_UNIQUEID" val="417"/>
</p:tagLst>
</file>

<file path=ppt/tags/tag15.xml><?xml version="1.0" encoding="utf-8"?>
<p:tagLst xmlns:p="http://schemas.openxmlformats.org/presentationml/2006/main">
  <p:tag name="AS_UNIQUEID" val="418"/>
</p:tagLst>
</file>

<file path=ppt/tags/tag16.xml><?xml version="1.0" encoding="utf-8"?>
<p:tagLst xmlns:p="http://schemas.openxmlformats.org/presentationml/2006/main">
  <p:tag name="AS_UNIQUEID" val="419"/>
</p:tagLst>
</file>

<file path=ppt/tags/tag17.xml><?xml version="1.0" encoding="utf-8"?>
<p:tagLst xmlns:p="http://schemas.openxmlformats.org/presentationml/2006/main">
  <p:tag name="AS_UNIQUEID" val="420"/>
</p:tagLst>
</file>

<file path=ppt/tags/tag18.xml><?xml version="1.0" encoding="utf-8"?>
<p:tagLst xmlns:p="http://schemas.openxmlformats.org/presentationml/2006/main">
  <p:tag name="AS_UNIQUEID" val="421"/>
</p:tagLst>
</file>

<file path=ppt/tags/tag19.xml><?xml version="1.0" encoding="utf-8"?>
<p:tagLst xmlns:p="http://schemas.openxmlformats.org/presentationml/2006/main">
  <p:tag name="AS_UNIQUEID" val="422"/>
</p:tagLst>
</file>

<file path=ppt/tags/tag20.xml><?xml version="1.0" encoding="utf-8"?>
<p:tagLst xmlns:p="http://schemas.openxmlformats.org/presentationml/2006/main">
  <p:tag name="AS_UNIQUEID" val="423"/>
</p:tagLst>
</file>

<file path=ppt/tags/tag21.xml><?xml version="1.0" encoding="utf-8"?>
<p:tagLst xmlns:p="http://schemas.openxmlformats.org/presentationml/2006/main">
  <p:tag name="AS_UNIQUEID" val="424"/>
</p:tagLst>
</file>

<file path=ppt/tags/tag22.xml><?xml version="1.0" encoding="utf-8"?>
<p:tagLst xmlns:p="http://schemas.openxmlformats.org/presentationml/2006/main">
  <p:tag name="AS_UNIQUEID" val="425"/>
</p:tagLst>
</file>

<file path=ppt/tags/tag23.xml><?xml version="1.0" encoding="utf-8"?>
<p:tagLst xmlns:p="http://schemas.openxmlformats.org/presentationml/2006/main">
  <p:tag name="AS_UNIQUEID" val="426"/>
</p:tagLst>
</file>

<file path=ppt/tags/tag24.xml><?xml version="1.0" encoding="utf-8"?>
<p:tagLst xmlns:p="http://schemas.openxmlformats.org/presentationml/2006/main">
  <p:tag name="AS_UNIQUEID" val="427"/>
</p:tagLst>
</file>

<file path=ppt/tags/tag25.xml><?xml version="1.0" encoding="utf-8"?>
<p:tagLst xmlns:p="http://schemas.openxmlformats.org/presentationml/2006/main">
  <p:tag name="AS_UNIQUEID" val="428"/>
</p:tagLst>
</file>

<file path=ppt/tags/tag26.xml><?xml version="1.0" encoding="utf-8"?>
<p:tagLst xmlns:p="http://schemas.openxmlformats.org/presentationml/2006/main">
  <p:tag name="AS_UNIQUEID" val="429"/>
</p:tagLst>
</file>

<file path=ppt/tags/tag27.xml><?xml version="1.0" encoding="utf-8"?>
<p:tagLst xmlns:p="http://schemas.openxmlformats.org/presentationml/2006/main">
  <p:tag name="AS_UNIQUEID" val="430"/>
</p:tagLst>
</file>

<file path=ppt/tags/tag28.xml><?xml version="1.0" encoding="utf-8"?>
<p:tagLst xmlns:p="http://schemas.openxmlformats.org/presentationml/2006/main">
  <p:tag name="AS_UNIQUEID" val="431"/>
</p:tagLst>
</file>

<file path=ppt/tags/tag29.xml><?xml version="1.0" encoding="utf-8"?>
<p:tagLst xmlns:p="http://schemas.openxmlformats.org/presentationml/2006/main">
  <p:tag name="AS_UNIQUEID" val="432"/>
</p:tagLst>
</file>

<file path=ppt/tags/tag30.xml><?xml version="1.0" encoding="utf-8"?>
<p:tagLst xmlns:p="http://schemas.openxmlformats.org/presentationml/2006/main">
  <p:tag name="AS_UNIQUEID" val="433"/>
</p:tagLst>
</file>

<file path=ppt/tags/tag31.xml><?xml version="1.0" encoding="utf-8"?>
<p:tagLst xmlns:p="http://schemas.openxmlformats.org/presentationml/2006/main">
  <p:tag name="AS_UNIQUEID" val="434"/>
</p:tagLst>
</file>

<file path=ppt/tags/tag32.xml><?xml version="1.0" encoding="utf-8"?>
<p:tagLst xmlns:p="http://schemas.openxmlformats.org/presentationml/2006/main">
  <p:tag name="AS_UNIQUEID" val="435"/>
</p:tagLst>
</file>

<file path=ppt/tags/tag33.xml><?xml version="1.0" encoding="utf-8"?>
<p:tagLst xmlns:p="http://schemas.openxmlformats.org/presentationml/2006/main">
  <p:tag name="AS_UNIQUEID" val="436"/>
</p:tagLst>
</file>

<file path=ppt/tags/tag34.xml><?xml version="1.0" encoding="utf-8"?>
<p:tagLst xmlns:p="http://schemas.openxmlformats.org/presentationml/2006/main">
  <p:tag name="AS_UNIQUEID" val="437"/>
</p:tagLst>
</file>

<file path=ppt/tags/tag35.xml><?xml version="1.0" encoding="utf-8"?>
<p:tagLst xmlns:p="http://schemas.openxmlformats.org/presentationml/2006/main">
  <p:tag name="AS_UNIQUEID" val="438"/>
</p:tagLst>
</file>

<file path=ppt/tags/tag36.xml><?xml version="1.0" encoding="utf-8"?>
<p:tagLst xmlns:p="http://schemas.openxmlformats.org/presentationml/2006/main">
  <p:tag name="AS_UNIQUEID" val="439"/>
</p:tagLst>
</file>

<file path=ppt/tags/tag37.xml><?xml version="1.0" encoding="utf-8"?>
<p:tagLst xmlns:p="http://schemas.openxmlformats.org/presentationml/2006/main">
  <p:tag name="AS_UNIQUEID" val="440"/>
</p:tagLst>
</file>

<file path=ppt/tags/tag38.xml><?xml version="1.0" encoding="utf-8"?>
<p:tagLst xmlns:p="http://schemas.openxmlformats.org/presentationml/2006/main">
  <p:tag name="AS_UNIQUEID" val="441"/>
</p:tagLst>
</file>

<file path=ppt/tags/tag39.xml><?xml version="1.0" encoding="utf-8"?>
<p:tagLst xmlns:p="http://schemas.openxmlformats.org/presentationml/2006/main">
  <p:tag name="AS_UNIQUEID" val="442"/>
</p:tagLst>
</file>

<file path=ppt/tags/tag40.xml><?xml version="1.0" encoding="utf-8"?>
<p:tagLst xmlns:p="http://schemas.openxmlformats.org/presentationml/2006/main">
  <p:tag name="AS_UNIQUEID" val="443"/>
</p:tagLst>
</file>

<file path=ppt/tags/tag41.xml><?xml version="1.0" encoding="utf-8"?>
<p:tagLst xmlns:p="http://schemas.openxmlformats.org/presentationml/2006/main">
  <p:tag name="AS_UNIQUEID" val="444"/>
</p:tagLst>
</file>

<file path=ppt/tags/tag42.xml><?xml version="1.0" encoding="utf-8"?>
<p:tagLst xmlns:p="http://schemas.openxmlformats.org/presentationml/2006/main">
  <p:tag name="AS_UNIQUEID" val="445"/>
</p:tagLst>
</file>

<file path=ppt/tags/tag43.xml><?xml version="1.0" encoding="utf-8"?>
<p:tagLst xmlns:p="http://schemas.openxmlformats.org/presentationml/2006/main">
  <p:tag name="AS_UNIQUEID" val="446"/>
</p:tagLst>
</file>

<file path=ppt/tags/tag44.xml><?xml version="1.0" encoding="utf-8"?>
<p:tagLst xmlns:p="http://schemas.openxmlformats.org/presentationml/2006/main">
  <p:tag name="AS_UNIQUEID" val="447"/>
</p:tagLst>
</file>

<file path=ppt/tags/tag45.xml><?xml version="1.0" encoding="utf-8"?>
<p:tagLst xmlns:p="http://schemas.openxmlformats.org/presentationml/2006/main">
  <p:tag name="AS_UNIQUEID" val="448"/>
</p:tagLst>
</file>

<file path=ppt/tags/tag46.xml><?xml version="1.0" encoding="utf-8"?>
<p:tagLst xmlns:p="http://schemas.openxmlformats.org/presentationml/2006/main">
  <p:tag name="AS_UNIQUEID" val="449"/>
</p:tagLst>
</file>

<file path=ppt/tags/tag47.xml><?xml version="1.0" encoding="utf-8"?>
<p:tagLst xmlns:p="http://schemas.openxmlformats.org/presentationml/2006/main">
  <p:tag name="AS_UNIQUEID" val="450"/>
</p:tagLst>
</file>

<file path=ppt/tags/tag48.xml><?xml version="1.0" encoding="utf-8"?>
<p:tagLst xmlns:p="http://schemas.openxmlformats.org/presentationml/2006/main">
  <p:tag name="AS_UNIQUEID" val="451"/>
</p:tagLst>
</file>

<file path=ppt/tags/tag49.xml><?xml version="1.0" encoding="utf-8"?>
<p:tagLst xmlns:p="http://schemas.openxmlformats.org/presentationml/2006/main">
  <p:tag name="AS_UNIQUEID" val="452"/>
</p:tagLst>
</file>

<file path=ppt/tags/tag50.xml><?xml version="1.0" encoding="utf-8"?>
<p:tagLst xmlns:p="http://schemas.openxmlformats.org/presentationml/2006/main">
  <p:tag name="AS_UNIQUEID" val="453"/>
</p:tagLst>
</file>

<file path=ppt/tags/tag51.xml><?xml version="1.0" encoding="utf-8"?>
<p:tagLst xmlns:p="http://schemas.openxmlformats.org/presentationml/2006/main">
  <p:tag name="AS_UNIQUEID" val="454"/>
</p:tagLst>
</file>

<file path=ppt/tags/tag52.xml><?xml version="1.0" encoding="utf-8"?>
<p:tagLst xmlns:p="http://schemas.openxmlformats.org/presentationml/2006/main">
  <p:tag name="AS_UNIQUEID" val="455"/>
</p:tagLst>
</file>

<file path=ppt/tags/tag53.xml><?xml version="1.0" encoding="utf-8"?>
<p:tagLst xmlns:p="http://schemas.openxmlformats.org/presentationml/2006/main">
  <p:tag name="AS_UNIQUEID" val="456"/>
</p:tagLst>
</file>

<file path=ppt/tags/tag54.xml><?xml version="1.0" encoding="utf-8"?>
<p:tagLst xmlns:p="http://schemas.openxmlformats.org/presentationml/2006/main">
  <p:tag name="AS_UNIQUEID" val="457"/>
</p:tagLst>
</file>

<file path=ppt/tags/tag55.xml><?xml version="1.0" encoding="utf-8"?>
<p:tagLst xmlns:p="http://schemas.openxmlformats.org/presentationml/2006/main">
  <p:tag name="AS_UNIQUEID" val="458"/>
</p:tagLst>
</file>

<file path=ppt/tags/tag56.xml><?xml version="1.0" encoding="utf-8"?>
<p:tagLst xmlns:p="http://schemas.openxmlformats.org/presentationml/2006/main">
  <p:tag name="AS_UNIQUEID" val="459"/>
</p:tagLst>
</file>

<file path=ppt/tags/tag57.xml><?xml version="1.0" encoding="utf-8"?>
<p:tagLst xmlns:p="http://schemas.openxmlformats.org/presentationml/2006/main">
  <p:tag name="AS_UNIQUEID" val="460"/>
</p:tagLst>
</file>

<file path=ppt/tags/tag58.xml><?xml version="1.0" encoding="utf-8"?>
<p:tagLst xmlns:p="http://schemas.openxmlformats.org/presentationml/2006/main">
  <p:tag name="AS_UNIQUEID" val="461"/>
</p:tagLst>
</file>

<file path=ppt/tags/tag59.xml><?xml version="1.0" encoding="utf-8"?>
<p:tagLst xmlns:p="http://schemas.openxmlformats.org/presentationml/2006/main">
  <p:tag name="AS_UNIQUEID" val="462"/>
</p:tagLst>
</file>

<file path=ppt/tags/tag60.xml><?xml version="1.0" encoding="utf-8"?>
<p:tagLst xmlns:p="http://schemas.openxmlformats.org/presentationml/2006/main">
  <p:tag name="AS_UNIQUEID" val="463"/>
</p:tagLst>
</file>

<file path=ppt/tags/tag61.xml><?xml version="1.0" encoding="utf-8"?>
<p:tagLst xmlns:p="http://schemas.openxmlformats.org/presentationml/2006/main">
  <p:tag name="AS_UNIQUEID" val="464"/>
</p:tagLst>
</file>

<file path=ppt/tags/tag62.xml><?xml version="1.0" encoding="utf-8"?>
<p:tagLst xmlns:p="http://schemas.openxmlformats.org/presentationml/2006/main">
  <p:tag name="AS_UNIQUEID" val="465"/>
</p:tagLst>
</file>

<file path=ppt/tags/tag63.xml><?xml version="1.0" encoding="utf-8"?>
<p:tagLst xmlns:p="http://schemas.openxmlformats.org/presentationml/2006/main">
  <p:tag name="AS_UNIQUEID" val="466"/>
</p:tagLst>
</file>

<file path=ppt/tags/tag64.xml><?xml version="1.0" encoding="utf-8"?>
<p:tagLst xmlns:p="http://schemas.openxmlformats.org/presentationml/2006/main">
  <p:tag name="AS_UNIQUEID" val="467"/>
</p:tagLst>
</file>

<file path=ppt/tags/tag65.xml><?xml version="1.0" encoding="utf-8"?>
<p:tagLst xmlns:p="http://schemas.openxmlformats.org/presentationml/2006/main">
  <p:tag name="AS_UNIQUEID" val="468"/>
</p:tagLst>
</file>

<file path=ppt/tags/tag66.xml><?xml version="1.0" encoding="utf-8"?>
<p:tagLst xmlns:p="http://schemas.openxmlformats.org/presentationml/2006/main">
  <p:tag name="AS_UNIQUEID" val="469"/>
</p:tagLst>
</file>

<file path=ppt/tags/tag67.xml><?xml version="1.0" encoding="utf-8"?>
<p:tagLst xmlns:p="http://schemas.openxmlformats.org/presentationml/2006/main">
  <p:tag name="AS_UNIQUEID" val="470"/>
</p:tagLst>
</file>

<file path=ppt/tags/tag68.xml><?xml version="1.0" encoding="utf-8"?>
<p:tagLst xmlns:p="http://schemas.openxmlformats.org/presentationml/2006/main">
  <p:tag name="AS_UNIQUEID" val="471"/>
</p:tagLst>
</file>

<file path=ppt/tags/tag69.xml><?xml version="1.0" encoding="utf-8"?>
<p:tagLst xmlns:p="http://schemas.openxmlformats.org/presentationml/2006/main">
  <p:tag name="AS_UNIQUEID" val="472"/>
</p:tagLst>
</file>

<file path=ppt/tags/tag70.xml><?xml version="1.0" encoding="utf-8"?>
<p:tagLst xmlns:p="http://schemas.openxmlformats.org/presentationml/2006/main">
  <p:tag name="AS_UNIQUEID" val="473"/>
</p:tagLst>
</file>

<file path=ppt/tags/tag71.xml><?xml version="1.0" encoding="utf-8"?>
<p:tagLst xmlns:p="http://schemas.openxmlformats.org/presentationml/2006/main">
  <p:tag name="AS_UNIQUEID" val="474"/>
</p:tagLst>
</file>

<file path=ppt/tags/tag72.xml><?xml version="1.0" encoding="utf-8"?>
<p:tagLst xmlns:p="http://schemas.openxmlformats.org/presentationml/2006/main">
  <p:tag name="AS_UNIQUEID" val="475"/>
</p:tagLst>
</file>

<file path=ppt/tags/tag73.xml><?xml version="1.0" encoding="utf-8"?>
<p:tagLst xmlns:p="http://schemas.openxmlformats.org/presentationml/2006/main">
  <p:tag name="AS_UNIQUEID" val="476"/>
</p:tagLst>
</file>

<file path=ppt/tags/tag74.xml><?xml version="1.0" encoding="utf-8"?>
<p:tagLst xmlns:p="http://schemas.openxmlformats.org/presentationml/2006/main">
  <p:tag name="AS_UNIQUEID" val="477"/>
</p:tagLst>
</file>

<file path=ppt/tags/tag75.xml><?xml version="1.0" encoding="utf-8"?>
<p:tagLst xmlns:p="http://schemas.openxmlformats.org/presentationml/2006/main">
  <p:tag name="AS_UNIQUEID" val="478"/>
</p:tagLst>
</file>

<file path=ppt/tags/tag76.xml><?xml version="1.0" encoding="utf-8"?>
<p:tagLst xmlns:p="http://schemas.openxmlformats.org/presentationml/2006/main">
  <p:tag name="AS_UNIQUEID" val="378"/>
</p:tagLst>
</file>

<file path=ppt/tags/tag77.xml><?xml version="1.0" encoding="utf-8"?>
<p:tagLst xmlns:p="http://schemas.openxmlformats.org/presentationml/2006/main">
  <p:tag name="AS_UNIQUEID" val="1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379"/>
</p:tagLst>
</file>

<file path=ppt/tags/tag83.xml><?xml version="1.0" encoding="utf-8"?>
<p:tagLst xmlns:p="http://schemas.openxmlformats.org/presentationml/2006/main">
  <p:tag name="AS_UNIQUEID" val="1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380"/>
</p:tagLst>
</file>

<file path=ppt/tags/tag89.xml><?xml version="1.0" encoding="utf-8"?>
<p:tagLst xmlns:p="http://schemas.openxmlformats.org/presentationml/2006/main">
  <p:tag name="AS_UNIQUEID" val="1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381"/>
</p:tagLst>
</file>

<file path=ppt/tags/tag95.xml><?xml version="1.0" encoding="utf-8"?>
<p:tagLst xmlns:p="http://schemas.openxmlformats.org/presentationml/2006/main">
  <p:tag name="AS_UNIQUEID" val="1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382"/>
</p:tagLst>
</file>

<file path=ppt/tags/tag102.xml><?xml version="1.0" encoding="utf-8"?>
<p:tagLst xmlns:p="http://schemas.openxmlformats.org/presentationml/2006/main">
  <p:tag name="AS_UNIQUEID" val="1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383"/>
</p:tagLst>
</file>

<file path=ppt/tags/tag111.xml><?xml version="1.0" encoding="utf-8"?>
<p:tagLst xmlns:p="http://schemas.openxmlformats.org/presentationml/2006/main">
  <p:tag name="AS_UNIQUEID" val="1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384"/>
</p:tagLst>
</file>

<file path=ppt/tags/tag116.xml><?xml version="1.0" encoding="utf-8"?>
<p:tagLst xmlns:p="http://schemas.openxmlformats.org/presentationml/2006/main">
  <p:tag name="AS_UNIQUEID" val="1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385"/>
</p:tagLst>
</file>

<file path=ppt/tags/tag120.xml><?xml version="1.0" encoding="utf-8"?>
<p:tagLst xmlns:p="http://schemas.openxmlformats.org/presentationml/2006/main">
  <p:tag name="AS_UNIQUEID" val="1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386"/>
</p:tagLst>
</file>

<file path=ppt/tags/tag127.xml><?xml version="1.0" encoding="utf-8"?>
<p:tagLst xmlns:p="http://schemas.openxmlformats.org/presentationml/2006/main">
  <p:tag name="AS_UNIQUEID" val="1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387"/>
</p:tagLst>
</file>

<file path=ppt/tags/tag133.xml><?xml version="1.0" encoding="utf-8"?>
<p:tagLst xmlns:p="http://schemas.openxmlformats.org/presentationml/2006/main">
  <p:tag name="AS_UNIQUEID" val="1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388"/>
</p:tagLst>
</file>

<file path=ppt/tags/tag138.xml><?xml version="1.0" encoding="utf-8"?>
<p:tagLst xmlns:p="http://schemas.openxmlformats.org/presentationml/2006/main">
  <p:tag name="AS_UNIQUEID" val="2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2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2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2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2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389"/>
</p:tagLst>
</file>

<file path=ppt/tags/tag144.xml><?xml version="1.0" encoding="utf-8"?>
<p:tagLst xmlns:p="http://schemas.openxmlformats.org/presentationml/2006/main">
  <p:tag name="AS_UNIQUEID" val="390"/>
</p:tagLst>
</file>

<file path=ppt/tags/tag145.xml><?xml version="1.0" encoding="utf-8"?>
<p:tagLst xmlns:p="http://schemas.openxmlformats.org/presentationml/2006/main">
  <p:tag name="AS_UNIQUEID" val="208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209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2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2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2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AS_UNIQUEID" val="213"/>
</p:tagLst>
</file>

<file path=ppt/tags/tag151.xml><?xml version="1.0" encoding="utf-8"?>
<p:tagLst xmlns:p="http://schemas.openxmlformats.org/presentationml/2006/main">
  <p:tag name="AS_UNIQUEID" val="345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3.xml><?xml version="1.0" encoding="utf-8"?>
<p:tagLst xmlns:p="http://schemas.openxmlformats.org/presentationml/2006/main">
  <p:tag name="AS_UNIQUEID" val="395"/>
</p:tagLst>
</file>

<file path=ppt/tags/tag154.xml><?xml version="1.0" encoding="utf-8"?>
<p:tagLst xmlns:p="http://schemas.openxmlformats.org/presentationml/2006/main">
  <p:tag name="AS_UNIQUEID" val="215"/>
</p:tagLst>
</file>

<file path=ppt/tags/tag155.xml><?xml version="1.0" encoding="utf-8"?>
<p:tagLst xmlns:p="http://schemas.openxmlformats.org/presentationml/2006/main">
  <p:tag name="AS_UNIQUEID" val="216"/>
</p:tagLst>
</file>

<file path=ppt/tags/tag156.xml><?xml version="1.0" encoding="utf-8"?>
<p:tagLst xmlns:p="http://schemas.openxmlformats.org/presentationml/2006/main">
  <p:tag name="AS_UNIQUEID" val="217"/>
</p:tagLst>
</file>

<file path=ppt/tags/tag157.xml><?xml version="1.0" encoding="utf-8"?>
<p:tagLst xmlns:p="http://schemas.openxmlformats.org/presentationml/2006/main">
  <p:tag name="AS_UNIQUEID" val="218"/>
</p:tagLst>
</file>

<file path=ppt/tags/tag158.xml><?xml version="1.0" encoding="utf-8"?>
<p:tagLst xmlns:p="http://schemas.openxmlformats.org/presentationml/2006/main">
  <p:tag name="AS_UNIQUEID" val="219"/>
</p:tagLst>
</file>

<file path=ppt/tags/tag159.xml><?xml version="1.0" encoding="utf-8"?>
<p:tagLst xmlns:p="http://schemas.openxmlformats.org/presentationml/2006/main">
  <p:tag name="AS_UNIQUEID" val="220"/>
</p:tagLst>
</file>

<file path=ppt/tags/tag160.xml><?xml version="1.0" encoding="utf-8"?>
<p:tagLst xmlns:p="http://schemas.openxmlformats.org/presentationml/2006/main">
  <p:tag name="AS_UNIQUEID" val="391"/>
</p:tagLst>
</file>

<file path=ppt/tags/tag161.xml><?xml version="1.0" encoding="utf-8"?>
<p:tagLst xmlns:p="http://schemas.openxmlformats.org/presentationml/2006/main">
  <p:tag name="AS_UNIQUEID" val="222"/>
</p:tagLst>
</file>

<file path=ppt/tags/tag162.xml><?xml version="1.0" encoding="utf-8"?>
<p:tagLst xmlns:p="http://schemas.openxmlformats.org/presentationml/2006/main">
  <p:tag name="AS_UNIQUEID" val="223"/>
</p:tagLst>
</file>

<file path=ppt/tags/tag163.xml><?xml version="1.0" encoding="utf-8"?>
<p:tagLst xmlns:p="http://schemas.openxmlformats.org/presentationml/2006/main">
  <p:tag name="AS_UNIQUEID" val="224"/>
</p:tagLst>
</file>

<file path=ppt/tags/tag164.xml><?xml version="1.0" encoding="utf-8"?>
<p:tagLst xmlns:p="http://schemas.openxmlformats.org/presentationml/2006/main">
  <p:tag name="AS_UNIQUEID" val="225"/>
</p:tagLst>
</file>

<file path=ppt/tags/tag165.xml><?xml version="1.0" encoding="utf-8"?>
<p:tagLst xmlns:p="http://schemas.openxmlformats.org/presentationml/2006/main">
  <p:tag name="AS_UNIQUEID" val="226"/>
</p:tagLst>
</file>

<file path=ppt/tags/tag1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7.xml><?xml version="1.0" encoding="utf-8"?>
<p:tagLst xmlns:p="http://schemas.openxmlformats.org/presentationml/2006/main">
  <p:tag name="AS_UNIQUEID" val="392"/>
</p:tagLst>
</file>

<file path=ppt/tags/tag168.xml><?xml version="1.0" encoding="utf-8"?>
<p:tagLst xmlns:p="http://schemas.openxmlformats.org/presentationml/2006/main">
  <p:tag name="AS_UNIQUEID" val="228"/>
</p:tagLst>
</file>

<file path=ppt/tags/tag169.xml><?xml version="1.0" encoding="utf-8"?>
<p:tagLst xmlns:p="http://schemas.openxmlformats.org/presentationml/2006/main">
  <p:tag name="AS_UNIQUEID" val="229"/>
</p:tagLst>
</file>

<file path=ppt/tags/tag170.xml><?xml version="1.0" encoding="utf-8"?>
<p:tagLst xmlns:p="http://schemas.openxmlformats.org/presentationml/2006/main">
  <p:tag name="AS_UNIQUEID" val="393"/>
</p:tagLst>
</file>

<file path=ppt/tags/tag171.xml><?xml version="1.0" encoding="utf-8"?>
<p:tagLst xmlns:p="http://schemas.openxmlformats.org/presentationml/2006/main">
  <p:tag name="AS_UNIQUEID" val="231"/>
</p:tagLst>
</file>

<file path=ppt/tags/tag172.xml><?xml version="1.0" encoding="utf-8"?>
<p:tagLst xmlns:p="http://schemas.openxmlformats.org/presentationml/2006/main">
  <p:tag name="AS_UNIQUEID" val="232"/>
</p:tagLst>
</file>

<file path=ppt/tags/tag173.xml><?xml version="1.0" encoding="utf-8"?>
<p:tagLst xmlns:p="http://schemas.openxmlformats.org/presentationml/2006/main">
  <p:tag name="AS_UNIQUEID" val="233"/>
</p:tagLst>
</file>

<file path=ppt/tags/tag174.xml><?xml version="1.0" encoding="utf-8"?>
<p:tagLst xmlns:p="http://schemas.openxmlformats.org/presentationml/2006/main">
  <p:tag name="AS_UNIQUEID" val="394"/>
</p:tagLst>
</file>

<file path=ppt/tags/tag175.xml><?xml version="1.0" encoding="utf-8"?>
<p:tagLst xmlns:p="http://schemas.openxmlformats.org/presentationml/2006/main">
  <p:tag name="AS_UNIQUEID" val="235"/>
</p:tagLst>
</file>

<file path=ppt/tags/tag176.xml><?xml version="1.0" encoding="utf-8"?>
<p:tagLst xmlns:p="http://schemas.openxmlformats.org/presentationml/2006/main">
  <p:tag name="AS_UNIQUEID" val="236"/>
  <p:tag name="PA" val="v5.2.9"/>
</p:tagLst>
</file>

<file path=ppt/tags/tag177.xml><?xml version="1.0" encoding="utf-8"?>
<p:tagLst xmlns:p="http://schemas.openxmlformats.org/presentationml/2006/main">
  <p:tag name="AS_UNIQUEID" val="237"/>
  <p:tag name="PA" val="v5.2.9"/>
</p:tagLst>
</file>

<file path=ppt/tags/tag178.xml><?xml version="1.0" encoding="utf-8"?>
<p:tagLst xmlns:p="http://schemas.openxmlformats.org/presentationml/2006/main">
  <p:tag name="AS_UNIQUEID" val="238"/>
  <p:tag name="PA" val="v5.2.9"/>
</p:tagLst>
</file>

<file path=ppt/tags/tag179.xml><?xml version="1.0" encoding="utf-8"?>
<p:tagLst xmlns:p="http://schemas.openxmlformats.org/presentationml/2006/main">
  <p:tag name="AS_UNIQUEID" val="239"/>
  <p:tag name="PA" val="v5.2.9"/>
</p:tagLst>
</file>

<file path=ppt/tags/tag180.xml><?xml version="1.0" encoding="utf-8"?>
<p:tagLst xmlns:p="http://schemas.openxmlformats.org/presentationml/2006/main">
  <p:tag name="AS_UNIQUEID" val="240"/>
  <p:tag name="PA" val="v5.2.9"/>
</p:tagLst>
</file>

<file path=ppt/tags/tag181.xml><?xml version="1.0" encoding="utf-8"?>
<p:tagLst xmlns:p="http://schemas.openxmlformats.org/presentationml/2006/main">
  <p:tag name="AS_UNIQUEID" val="241"/>
  <p:tag name="PA" val="v5.2.9"/>
</p:tagLst>
</file>

<file path=ppt/tags/tag182.xml><?xml version="1.0" encoding="utf-8"?>
<p:tagLst xmlns:p="http://schemas.openxmlformats.org/presentationml/2006/main">
  <p:tag name="AS_UNIQUEID" val="242"/>
  <p:tag name="PA" val="v5.2.9"/>
</p:tagLst>
</file>

<file path=ppt/tags/tag183.xml><?xml version="1.0" encoding="utf-8"?>
<p:tagLst xmlns:p="http://schemas.openxmlformats.org/presentationml/2006/main">
  <p:tag name="AS_UNIQUEID" val="243"/>
  <p:tag name="PA" val="v5.2.9"/>
</p:tagLst>
</file>

<file path=ppt/tags/tag184.xml><?xml version="1.0" encoding="utf-8"?>
<p:tagLst xmlns:p="http://schemas.openxmlformats.org/presentationml/2006/main">
  <p:tag name="AS_UNIQUEID" val="244"/>
</p:tagLst>
</file>

<file path=ppt/tags/tag185.xml><?xml version="1.0" encoding="utf-8"?>
<p:tagLst xmlns:p="http://schemas.openxmlformats.org/presentationml/2006/main">
  <p:tag name="AS_UNIQUEID" val="245"/>
  <p:tag name="PA" val="v5.2.9"/>
</p:tagLst>
</file>

<file path=ppt/tags/tag186.xml><?xml version="1.0" encoding="utf-8"?>
<p:tagLst xmlns:p="http://schemas.openxmlformats.org/presentationml/2006/main">
  <p:tag name="AS_UNIQUEID" val="246"/>
  <p:tag name="PA" val="v5.2.9"/>
</p:tagLst>
</file>

<file path=ppt/tags/tag187.xml><?xml version="1.0" encoding="utf-8"?>
<p:tagLst xmlns:p="http://schemas.openxmlformats.org/presentationml/2006/main">
  <p:tag name="AS_UNIQUEID" val="247"/>
  <p:tag name="PA" val="v5.2.9"/>
</p:tagLst>
</file>

<file path=ppt/tags/tag188.xml><?xml version="1.0" encoding="utf-8"?>
<p:tagLst xmlns:p="http://schemas.openxmlformats.org/presentationml/2006/main">
  <p:tag name="AS_UNIQUEID" val="248"/>
  <p:tag name="PA" val="v5.2.9"/>
</p:tagLst>
</file>

<file path=ppt/tags/tag189.xml><?xml version="1.0" encoding="utf-8"?>
<p:tagLst xmlns:p="http://schemas.openxmlformats.org/presentationml/2006/main">
  <p:tag name="AS_UNIQUEID" val="249"/>
  <p:tag name="PA" val="v5.2.9"/>
</p:tagLst>
</file>

<file path=ppt/tags/tag190.xml><?xml version="1.0" encoding="utf-8"?>
<p:tagLst xmlns:p="http://schemas.openxmlformats.org/presentationml/2006/main">
  <p:tag name="AS_UNIQUEID" val="250"/>
  <p:tag name="PA" val="v5.2.9"/>
</p:tagLst>
</file>

<file path=ppt/tags/tag191.xml><?xml version="1.0" encoding="utf-8"?>
<p:tagLst xmlns:p="http://schemas.openxmlformats.org/presentationml/2006/main">
  <p:tag name="AS_UNIQUEID" val="396"/>
</p:tagLst>
</file>

<file path=ppt/tags/tag192.xml><?xml version="1.0" encoding="utf-8"?>
<p:tagLst xmlns:p="http://schemas.openxmlformats.org/presentationml/2006/main">
  <p:tag name="AS_UNIQUEID" val="254"/>
</p:tagLst>
</file>

<file path=ppt/tags/tag193.xml><?xml version="1.0" encoding="utf-8"?>
<p:tagLst xmlns:p="http://schemas.openxmlformats.org/presentationml/2006/main">
  <p:tag name="AS_UNIQUEID" val="255"/>
</p:tagLst>
</file>

<file path=ppt/tags/tag194.xml><?xml version="1.0" encoding="utf-8"?>
<p:tagLst xmlns:p="http://schemas.openxmlformats.org/presentationml/2006/main">
  <p:tag name="AS_UNIQUEID" val="256"/>
</p:tagLst>
</file>

<file path=ppt/tags/tag195.xml><?xml version="1.0" encoding="utf-8"?>
<p:tagLst xmlns:p="http://schemas.openxmlformats.org/presentationml/2006/main">
  <p:tag name="AS_UNIQUEID" val="257"/>
  <p:tag name="PA" val="v5.2.7"/>
  <p:tag name="RESOURCELIBID_ANIM" val="463"/>
</p:tagLst>
</file>

<file path=ppt/tags/tag196.xml><?xml version="1.0" encoding="utf-8"?>
<p:tagLst xmlns:p="http://schemas.openxmlformats.org/presentationml/2006/main">
  <p:tag name="AS_UNIQUEID" val="352"/>
</p:tagLst>
</file>

<file path=ppt/tags/tag197.xml><?xml version="1.0" encoding="utf-8"?>
<p:tagLst xmlns:p="http://schemas.openxmlformats.org/presentationml/2006/main">
  <p:tag name="AS_UNIQUEID" val="397"/>
</p:tagLst>
</file>

<file path=ppt/tags/tag198.xml><?xml version="1.0" encoding="utf-8"?>
<p:tagLst xmlns:p="http://schemas.openxmlformats.org/presentationml/2006/main">
  <p:tag name="AS_UNIQUEID" val="354"/>
</p:tagLst>
</file>

<file path=ppt/tags/tag199.xml><?xml version="1.0" encoding="utf-8"?>
<p:tagLst xmlns:p="http://schemas.openxmlformats.org/presentationml/2006/main">
  <p:tag name="AS_UNIQUEID" val="398"/>
</p:tagLst>
</file>

<file path=ppt/tags/tag200.xml><?xml version="1.0" encoding="utf-8"?>
<p:tagLst xmlns:p="http://schemas.openxmlformats.org/presentationml/2006/main">
  <p:tag name="AS_UNIQUEID" val="135"/>
</p:tagLst>
</file>

<file path=ppt/tags/tag201.xml><?xml version="1.0" encoding="utf-8"?>
<p:tagLst xmlns:p="http://schemas.openxmlformats.org/presentationml/2006/main">
  <p:tag name="AS_UNIQUEID" val="136"/>
</p:tagLst>
</file>

<file path=ppt/tags/tag202.xml><?xml version="1.0" encoding="utf-8"?>
<p:tagLst xmlns:p="http://schemas.openxmlformats.org/presentationml/2006/main">
  <p:tag name="AS_UNIQUEID" val="356"/>
</p:tagLst>
</file>

<file path=ppt/tags/tag203.xml><?xml version="1.0" encoding="utf-8"?>
<p:tagLst xmlns:p="http://schemas.openxmlformats.org/presentationml/2006/main">
  <p:tag name="AS_UNIQUEID" val="399"/>
</p:tagLst>
</file>

<file path=ppt/tags/tag204.xml><?xml version="1.0" encoding="utf-8"?>
<p:tagLst xmlns:p="http://schemas.openxmlformats.org/presentationml/2006/main">
  <p:tag name="AS_UNIQUEID" val="138"/>
</p:tagLst>
</file>

<file path=ppt/tags/tag205.xml><?xml version="1.0" encoding="utf-8"?>
<p:tagLst xmlns:p="http://schemas.openxmlformats.org/presentationml/2006/main">
  <p:tag name="AS_UNIQUEID" val="400"/>
</p:tagLst>
</file>

<file path=ppt/tags/tag206.xml><?xml version="1.0" encoding="utf-8"?>
<p:tagLst xmlns:p="http://schemas.openxmlformats.org/presentationml/2006/main">
  <p:tag name="AS_UNIQUEID" val="276"/>
</p:tagLst>
</file>

<file path=ppt/tags/tag207.xml><?xml version="1.0" encoding="utf-8"?>
<p:tagLst xmlns:p="http://schemas.openxmlformats.org/presentationml/2006/main">
  <p:tag name="AS_UNIQUEID" val="277"/>
</p:tagLst>
</file>

<file path=ppt/tags/tag208.xml><?xml version="1.0" encoding="utf-8"?>
<p:tagLst xmlns:p="http://schemas.openxmlformats.org/presentationml/2006/main">
  <p:tag name="AS_UNIQUEID" val="401"/>
</p:tagLst>
</file>

<file path=ppt/tags/tag209.xml><?xml version="1.0" encoding="utf-8"?>
<p:tagLst xmlns:p="http://schemas.openxmlformats.org/presentationml/2006/main">
  <p:tag name="AS_UNIQUEID" val="315"/>
</p:tagLst>
</file>

<file path=ppt/tags/tag210.xml><?xml version="1.0" encoding="utf-8"?>
<p:tagLst xmlns:p="http://schemas.openxmlformats.org/presentationml/2006/main">
  <p:tag name="AS_UNIQUEID" val="316"/>
</p:tagLst>
</file>

<file path=ppt/tags/tag211.xml><?xml version="1.0" encoding="utf-8"?>
<p:tagLst xmlns:p="http://schemas.openxmlformats.org/presentationml/2006/main">
  <p:tag name="AS_UNIQUEID" val="317"/>
</p:tagLst>
</file>

<file path=ppt/tags/tag212.xml><?xml version="1.0" encoding="utf-8"?>
<p:tagLst xmlns:p="http://schemas.openxmlformats.org/presentationml/2006/main">
  <p:tag name="AS_UNIQUEID" val="318"/>
  <p:tag name="PA" val="v5.2.7"/>
  <p:tag name="RESOURCELIBID_ANIM" val="463"/>
</p:tagLst>
</file>

<file path=ppt/tags/tag213.xml><?xml version="1.0" encoding="utf-8"?>
<p:tagLst xmlns:p="http://schemas.openxmlformats.org/presentationml/2006/main">
  <p:tag name="AS_UNIQUEID" val="319"/>
  <p:tag name="PA" val="v5.2.7"/>
  <p:tag name="RESOURCELIBID_ANIM" val="463"/>
</p:tagLst>
</file>

<file path=ppt/tags/tag214.xml><?xml version="1.0" encoding="utf-8"?>
<p:tagLst xmlns:p="http://schemas.openxmlformats.org/presentationml/2006/main">
  <p:tag name="AS_UNIQUEID" val="320"/>
</p:tagLst>
</file>

<file path=ppt/tags/tag215.xml><?xml version="1.0" encoding="utf-8"?>
<p:tagLst xmlns:p="http://schemas.openxmlformats.org/presentationml/2006/main">
  <p:tag name="AS_UNIQUEID" val="321"/>
</p:tagLst>
</file>

<file path=ppt/tags/tag216.xml><?xml version="1.0" encoding="utf-8"?>
<p:tagLst xmlns:p="http://schemas.openxmlformats.org/presentationml/2006/main">
  <p:tag name="AS_UNIQUEID" val="402"/>
</p:tagLst>
</file>

<file path=ppt/tags/tag217.xml><?xml version="1.0" encoding="utf-8"?>
<p:tagLst xmlns:p="http://schemas.openxmlformats.org/presentationml/2006/main">
  <p:tag name="AS_UNIQUEID" val="361"/>
</p:tagLst>
</file>

<file path=ppt/tags/tag218.xml><?xml version="1.0" encoding="utf-8"?>
<p:tagLst xmlns:p="http://schemas.openxmlformats.org/presentationml/2006/main">
  <p:tag name="AS_UNIQUEID" val="362"/>
</p:tagLst>
</file>

<file path=ppt/tags/tag219.xml><?xml version="1.0" encoding="utf-8"?>
<p:tagLst xmlns:p="http://schemas.openxmlformats.org/presentationml/2006/main">
  <p:tag name="AS_UNIQUEID" val="403"/>
</p:tagLst>
</file>

<file path=ppt/tags/tag220.xml><?xml version="1.0" encoding="utf-8"?>
<p:tagLst xmlns:p="http://schemas.openxmlformats.org/presentationml/2006/main">
  <p:tag name="AS_UNIQUEID" val="279"/>
</p:tagLst>
</file>

<file path=ppt/tags/tag221.xml><?xml version="1.0" encoding="utf-8"?>
<p:tagLst xmlns:p="http://schemas.openxmlformats.org/presentationml/2006/main">
  <p:tag name="AS_UNIQUEID" val="280"/>
</p:tagLst>
</file>

<file path=ppt/tags/tag222.xml><?xml version="1.0" encoding="utf-8"?>
<p:tagLst xmlns:p="http://schemas.openxmlformats.org/presentationml/2006/main">
  <p:tag name="AS_UNIQUEID" val="281"/>
</p:tagLst>
</file>

<file path=ppt/tags/tag223.xml><?xml version="1.0" encoding="utf-8"?>
<p:tagLst xmlns:p="http://schemas.openxmlformats.org/presentationml/2006/main">
  <p:tag name="AS_UNIQUEID" val="282"/>
  <p:tag name="PA" val="v5.2.7"/>
  <p:tag name="RESOURCELIBID_ANIM" val="463"/>
</p:tagLst>
</file>

<file path=ppt/tags/tag224.xml><?xml version="1.0" encoding="utf-8"?>
<p:tagLst xmlns:p="http://schemas.openxmlformats.org/presentationml/2006/main">
  <p:tag name="AS_UNIQUEID" val="283"/>
  <p:tag name="PA" val="v5.2.7"/>
  <p:tag name="RESOURCELIBID_ANIM" val="463"/>
</p:tagLst>
</file>

<file path=ppt/tags/tag225.xml><?xml version="1.0" encoding="utf-8"?>
<p:tagLst xmlns:p="http://schemas.openxmlformats.org/presentationml/2006/main">
  <p:tag name="AS_UNIQUEID" val="284"/>
</p:tagLst>
</file>

<file path=ppt/tags/tag226.xml><?xml version="1.0" encoding="utf-8"?>
<p:tagLst xmlns:p="http://schemas.openxmlformats.org/presentationml/2006/main">
  <p:tag name="AS_UNIQUEID" val="285"/>
</p:tagLst>
</file>

<file path=ppt/tags/tag227.xml><?xml version="1.0" encoding="utf-8"?>
<p:tagLst xmlns:p="http://schemas.openxmlformats.org/presentationml/2006/main">
  <p:tag name="AS_UNIQUEID" val="479"/>
</p:tagLst>
</file>

<file path=ppt/tags/tag228.xml><?xml version="1.0" encoding="utf-8"?>
<p:tagLst xmlns:p="http://schemas.openxmlformats.org/presentationml/2006/main">
  <p:tag name="AS_UNIQUEID" val="480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方正小标宋_GBK</vt:lpstr>
      <vt:lpstr>阿里巴巴普惠体</vt:lpstr>
      <vt:lpstr>方正魏碑_GBK</vt:lpstr>
      <vt:lpstr>阿里巴巴普惠体 M</vt:lpstr>
      <vt:lpstr>Calibri Light</vt:lpstr>
      <vt:lpstr>字魂59号-创粗黑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看到有人溺水时我们该怎么办？ </vt:lpstr>
      <vt:lpstr>PowerPoint Presentation</vt:lpstr>
      <vt:lpstr>暑假安全笔记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2024-09-28T09:13:07.851</cp:lastPrinted>
  <dcterms:created xsi:type="dcterms:W3CDTF">2024-09-28T01:13:07Z</dcterms:created>
  <dcterms:modified xsi:type="dcterms:W3CDTF">2024-09-28T01:13:10Z</dcterms:modified>
</cp:coreProperties>
</file>