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0657B-6856-439C-92DE-7A26B78D1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F2883-A944-40F3-8426-DF3046F5C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CD73E-1C5D-4BDD-838D-C9431406E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3A91E-015A-4213-9919-7D3909634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F6F05A-E8C6-4661-817B-67ECC6961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91A16-77B5-4E6C-9111-FF06E410C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3594E-2B88-4D4F-B457-3361952F0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D1C9D-38BA-47A8-A98C-37C5369A9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4C494-5E9C-4CFD-832A-9B4BDE7DD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D4A80-E13C-4A8C-8FE6-C1468FF4A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CD4CA-9B92-49F0-8271-92B898CAA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34025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胃癌患者护理要点及案例分析\n## 1.胃癌患者的基本护理知识\n### 1.1胃癌的定义、病因及发病机制\n### 1.2胃癌的临床表现及诊断方法\n### 1.3胃癌的分期及治疗原则\n## 2.胃癌患者的心理护理\n### 2.1胃癌患者心理特点及影响因素\n### 2.2心理护理的方法及技巧\n### 2.3心理护理在胃癌治疗中的作用\n## 3.胃癌患者的营养护理\n### 3.1胃癌患者营养状况评估及影响因素\n### 3.2胃癌患者的营养支持策略\n### 3.3营养护理在胃癌治疗中的作用\n## 4.胃癌患者的生活护理\n### 4.1胃癌患者的生活习惯调整及注意事项\n### 4.2胃癌患者的疼痛管理\n### 4.3胃癌患者的康复锻炼及指导\n## 5.胃癌患者的并发症护理\n### 5.1胃癌患者常见并发症及预防措施\n### 5.2并发症的发现及处理\n### 5.3并发症护理在胃癌治疗中的作用\n## 6.胃癌患者的个案分析及护理经验\n### 6.1典型胃癌病例介绍及护理要点\n### 6.2胃癌护理中的常见问题及解决方法\n### 6.3胃癌护理的未来发展趋势及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胃癌患者护理要点及案例分析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胃癌患者的基本护理知识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胃癌是一种恶性肿瘤，发生在胃黏膜上皮细胞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是指发生在胃黏膜上皮细胞的恶性肿瘤，是全球最常见的恶性肿瘤之一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是消化系统中重要的器官，负责食物的储存和消化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胃癌的病因及发病机制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包括遗传、环境、饮食习惯、幽门螺杆菌感染等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涉及胃黏膜上皮细胞的异常增生、分化不良、侵袭和转移等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胃癌的发病率及死亡率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在全球范围内较高，尤其是在亚洲国家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较高，早期发现和治疗对提高胃癌患者生存率至关重要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胃癌的定义、病因及发病机制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胃癌的临床表现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症状不明显，可能表现为消化不良、胃痛、反酸等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症状包括消瘦、贫血、恶心、呕吐、黑便等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胃癌的诊断方法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是胃癌诊断的主要方法，可以直接观察胃黏膜病变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如胃部X线、CT、MRI等，有助于了解胃癌的范围和转移情况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如胃液分析、肿瘤标志物检测等，有助于胃癌的诊断和病情监测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通过活检或手术切除组织进行病理学检查，确诊胃癌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胃癌的临床表现及诊断方法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胃癌的分期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根据肿瘤的大小、深度、淋巴结转移和远处转移等进行划分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对指导治疗和判断预后具有重要意义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胃癌的治疗原则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早期胃癌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首选手术切除，必要时进行淋巴结清扫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晚期胃癌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采用综合治疗，包括手术、化疗、放疗、靶向治疗等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根据患者的病情、身体状况、基因检测结果等制定治疗方案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胃癌的分期及治疗原则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胃癌患者的心理护理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胃癌患者心理特点及影响因素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胃癌患者的心理特点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是胃癌患者常见的心理问题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对疾病的恐惧、对治疗的不确定感、对家庭和工作的担忧等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影响胃癌患者心理的因素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疾病本身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的症状和治疗带来的痛苦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家庭和社会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的支持和理解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个人性格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和应对压力的能力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心理护理的方法及技巧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患者的感受和需求，给予关心和支持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疾病的诊断、治疗和预后，提高患者的认知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如认知行为疗法、心理药物疗法等，改善患者的心理状况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建立良好的护患关系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个性化的心理护理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，满足患者不同的心理需求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到治疗和护理过程中，增强自我价值感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心理护理在胃癌治疗中的作用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心理护理对患者生活质量的影响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有助于改善患者的心理状况，提高生活质量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与患者的疼痛、疲劳、睡眠等密切相关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心理护理对治疗效果的影响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有助于提高患者对治疗的依从性，从而提高治疗效果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影响患者的免疫系统，进而影响治疗效果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胃癌患者的营养护理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胃癌患者营养状况的评估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等是评估营养状况的重要指标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如血红蛋白、白蛋白、淋巴细胞计数等，有助于评估营养状况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影响胃癌患者营养状况的因素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疾病本身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导致的消化道症状和影响营养摄入的因素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如手术、化疗、放疗等对营养状况的影响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如年龄、性别、基础疾病等对营养状况的影响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胃癌患者营养状况评估及影响因素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胃癌患者的营养支持策略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胃癌患者的营养支持原则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平衡膳食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，保证营养素的摄入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个体化营养支持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，满足患者不同的营养需求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并发症的预防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，减少营养支持的并发症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胃癌患者的营养支持方法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口服营养补充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，如口服营养液、蛋白质粉等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肠内营养支持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，如鼻饲管、胃造瘘等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肠外营养支持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，如静脉输液、全肠外营养等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营养护理对患者生活质量的影响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有助于改善患者的营养状况，提高生活质量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与患者的免疫力、恢复能力等密切相关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营养护理对治疗效果的影响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有助于提高患者对治疗的耐受力，从而提高治疗效果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影响患者的免疫系统，进而影响治疗效果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营养护理在胃癌治疗中的作用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https://d.book118.com/206134025021010051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胃癌患者护理要点及案例分析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2024-09-16T18:57:56.185</cp:lastPrinted>
  <dcterms:created xsi:type="dcterms:W3CDTF">2024-09-16T10:57:56Z</dcterms:created>
  <dcterms:modified xsi:type="dcterms:W3CDTF">2024-09-16T10:57:58Z</dcterms:modified>
</cp:coreProperties>
</file>