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509BD-1489-4F99-8C7E-F7C6794BE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89243-2C6A-47B8-9436-C6393BAE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A04F1-96F3-4EAF-A4F4-6CA6BBBBF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7DCAA-165C-4974-B664-8A17FDCDA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61FE92-BE5F-4AB6-83D1-5526E1331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727FB-921E-4B8B-B3F6-E829589C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E0807-AB26-4EF9-B209-4C2F4084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AA520-C715-4463-B84B-B1C0700E9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C7253-6119-4039-B962-7D5BFBD4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59A67-B57A-40B2-A4D5-BB5A2F587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61C4A-DFFC-43E6-8CEF-6487078C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34104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协会会员培训总结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会员反馈与建议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培训改进计划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065" r="1706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通过培训，使会员掌握行业最新的知识和技能，提高其专业水平。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提高会员的专业技能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培养会员之间的沟通与合作精神，提升团队整体执行力。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为潜在的领导者提供管理和领导力培训，为协会培养后备人才。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培养领导才能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通过培训，使会员更好地理解协会的宗旨和价值观，增强归属感。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传播协会价值观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行业动态与趋势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领导力与管理培训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介绍行业最新发展动态、政策法规及未来趋势。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针对会员所在岗位或兴趣领域，提供深入的专业技能培训。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加强团队之间的沟通与协作，提高团队整体效率。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培养会员的管理和领导能力，提升其在组织中的影响力。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73" r="169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组织会员参加现场培训活动，进行面对面的交流与学习。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利用网络平台进行远程在线培训，方便会员随时随地学习。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结合实际工作场景，进行实践操作和案例分析，提高会员实际操作能力。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鼓励会员进行互动研讨，分享经验与心得，促进知识共享与交流。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互动研讨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通过发放问卷，收集参训会员对培训内容、形式、讲师等方面的反馈意见。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对参训会员进行培训内容的测试，以评估会员对培训内容的掌握程度。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考试成绩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观察参训会员在实际操作中的表现，评估会员对培训内容的运用能力。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通过与参训会员的沟通交流，了解会员对培训的感受和意见。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反馈意见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问卷调查结果显示，参训会员对培训的整体满意度较高，对培训内容、形式、讲师等方面均给予了积极的评价。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实际操作中，参训会员能够较好地运用培训内容，完成相关操作任务。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考试成绩表明，参训会员对培训内容的掌握程度较高，大部分会员能够通过考试。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通过与参训会员的沟通交流，我们了解到会员对培训的感受和意见，为后续培训提供了改进方向。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我们将参训会员的意见和建议整理成报告，向协会领导汇报，为协会的决策提供参考依据。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我们将评估结果和反馈意见与下一次培训的策划人员共享，以便在策划过程中充分考虑会员的需求和期望。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根据评估结果，我们对培训内容、形式、讲师等方面进行了总结和反思，针对存在的问题和不足进行了改进和完善。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会员反馈与建议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https://d.book118.com/206134104000010050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2024-09-15T00:47:32.310</cp:lastPrinted>
  <dcterms:created xsi:type="dcterms:W3CDTF">2024-09-14T16:47:32Z</dcterms:created>
  <dcterms:modified xsi:type="dcterms:W3CDTF">2024-09-14T16:47:34Z</dcterms:modified>
</cp:coreProperties>
</file>