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B24CA-17D6-4F06-A2DE-A9842C80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6D6BB-E3B8-41F4-85E1-78BD435D8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68ADB-899F-4696-B1D5-60EB710F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360E5-9D2C-4DDB-94E0-EE7BDB45D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FAC5C-CA29-4A75-A391-6835E106D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0C8130-635B-4E79-9F19-06D2E81E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EBF8A-3BBC-4B73-8246-BCBB5461B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E2F66-AFC9-4E57-82EF-794BADBC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44BDB-BEA2-47E0-A882-A5BA0F2F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48C47-983D-4A8D-99D7-FAEF2713F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ECC80-6442-412F-88FA-F42B89BD4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34131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编辑制作设备项目可行性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经济可行性评估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组织与人力资源保障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环境与法律可行性评估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随着媒体融合的快速发展，编辑制作设备市场不断扩大，各种新型设备层出不穷，为项目提供了良好的市场环境。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编辑制作设备市场持续增长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近年来，数字技术、网络技术的广泛应用，使得编辑制作设备的技术水平大幅提高，进一步推动了市场的发展。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技术进步推动市场发展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编辑制作设备市场现状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传统媒体向数字化、网络化、智能化转型的过程中，对编辑制作设备的升级换代有着迫切需求。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通过引进先进的编辑制作设备，可以提高新闻、广告等节目的生产效率与质量，为媒体机构创造更多的价值。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项目提出背景及意义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提高生产效率与质量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媒体转型升级的需求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3" name="Freeform 13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提高节目生产效率：通过自动化、智能化技术，缩短节目制作周期。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降低运营成本：通过设备升级，优化工作流程，降低人力成本和节目制作成本。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提升节目质量：采用先进的编辑制作技术，改善节目画质、音质等质量指标。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目标：研发一种高效、智能、符合媒体融合发展趋势的编辑制作设备。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项目目标与预期成果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近年来，随着媒体融合的深入推进，编辑制作设备的需求逐渐增大，市场规模呈现出稳步增长的趋势。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受到数字化、网络化、智能化的影响，编辑制作设备市场有望继续保持快速增长态势。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市场需求规模及增长趋势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客户群体特征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编辑制作设备的主要客户群体包括电视台、报社、杂志社、广播电台等传统媒体机构，以及新媒体、企业宣传等具有编辑制作需求的相关单位。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客户对编辑制作设备的需求主要体现在高效、稳定、易用和智能化等方面，同时对设备的性能、品质和售后服务也有较高的要求。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816" r="2381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目标客户群体特征及需求特点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9250" r="29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目前市场上主要的竞争对手包括国内外的知名品牌，如海康威视、科达、华为等，以及一些专业从事编辑制作设备研发和生产的企业。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激烈的竞争，我们的优势在于拥有专业的研发团队、先进的技术水平、完善的产品线以及优质的售后服务，能够为客户提供全方位的解决方案。同时，我们还注重与合作伙伴的协同发展，形成产业联盟，提升整体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现有技术水平及发展趋势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编辑制作设备技术现状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目前市场上已经存在多种编辑制作设备，如专业级和非专业级的视频编辑软件、音频编辑软件等。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随着计算机技术和互联网技术的不断发展，编辑制作设备的技术也在不断进步，未来将更加注重智能化、高效化、自动化等方面的发展。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根据项目需求，可以选择适合的编辑制作软件和硬件设备，如视频编辑软件Adobe Premiere Pro、音频编辑软件Audacity等。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目前市场上已经存在多种可靠的编辑制作设备和软件，且这些设备和软件已经被广泛使用，因此从技术上来说，项目是可行的。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项目所需技术方案及可行性分析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技术风险及应对措施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由于技术不断发展，可能会出现新的技术替代旧的技术的情况，导致项目的技术方案过时。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在项目实施过程中，需要密切关注市场动态和技术发展趋势，及时调整项目的技术方案，以确保项目的顺利进行。同时，也需要加强技术研发和创新，提高项目的核心竞争力。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sp>
        <p:nvSpPr>
          <p:cNvPr id="29" name="AutoShape 29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经济可行性评估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https://d.book118.com/206134131141010055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2024-09-23T04:29:29.050</cp:lastPrinted>
  <dcterms:created xsi:type="dcterms:W3CDTF">2024-09-22T20:29:29Z</dcterms:created>
  <dcterms:modified xsi:type="dcterms:W3CDTF">2024-09-22T20:29:31Z</dcterms:modified>
</cp:coreProperties>
</file>