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E4F5C9-A281-4D72-B0F4-B5C10C8550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FE5D75-1C7C-4F56-97E7-C569615DE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401865-CD7B-4A9A-990E-B1E0972CB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1621E5-BEC5-40CA-B434-2B7490652B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C93064-17E6-41E8-A9F2-0CC61DFC4F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A73A32-C6EC-4782-B9AC-7B2CE2A915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2EF4A8-AB55-4363-9720-6A0755D186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25045D-9E86-40B2-B184-415C1BFAB4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B25DEA-7E47-45B8-90D5-38A23FA086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D39589-5E72-474A-9238-B1EACEF0A2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0646DC-CD23-4013-9AAE-EECA84CD48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13515411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轨道交通车站设备概述课件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轨道交通车站设备概述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轨道交通车站设备系统</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轨道交通车站设备的维护与保养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轨道交通车站设备的安全与应急处理</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轨道交通车站设备概述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轨道交通车站是轨道交通线路中的停靠站，提供乘客上下车、换乘和候车等功能。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根据车站的规模、功能和特点，可以将轨道交通车站分为地面站、地下站和高架站等类型。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轨道交通车站的定义与分类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轨道交通车站设备的主要功能包括列车停靠、乘客上下车、列车调度、安全监控、售检票以及通信联络等。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轨道交通车站设备具有自动化程度高、安全可靠、高效便捷等特点，能够满足大客流量的运输需求。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轨道交通车站设备的功能与特点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792" b="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轨道交通车站设备的发展经历了从传统的人工操作到自动化、智能化的转变，技术的不断升级和创新为车站设备的性能提升和功能拓展提供了有力支持。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未来轨道交通车站设备将朝着更加智能化、绿色化、人性化的方向发展，提高运营效率和乘客出行体验将成为主要目标。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轨道交通车站设备的发展历程与趋势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轨道交通车站设备系统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线路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轨道交通车站的线路通常由钢轨、轨枕、道床等组成，是列车运行的通道。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轨道系统</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轨道系统还包括道岔、信号机、轨道电路等设备，用于控制列车运行方向和速度。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轨道交通车站的线路与轨道系统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轨道交通车站的车辆与信号系统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车辆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轨道交通车站的车辆包括电动列车、内燃机车等，用于运送乘客。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信号系统</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信号系统包括信号机、轨道电路、联锁设备等，用于控制列车运行顺序和安全间隔。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为列车和车站设备提供电力，通常包括变电所、接触网等设施。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供电系统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为车站提供照明，包括站台灯、照明灯等设备。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照明系统</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轨道交通车站的供电与照明系统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https://d.book118.com/206135154110010032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2024-08-31T11:49:00.088</cp:lastPrinted>
  <dcterms:created xsi:type="dcterms:W3CDTF">2024-08-31T03:49:00Z</dcterms:created>
  <dcterms:modified xsi:type="dcterms:W3CDTF">2024-08-31T03:49:02Z</dcterms:modified>
</cp:coreProperties>
</file>