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4C079-80E5-480F-AEC0-FECDD116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7D2E-550F-4EE8-9A04-39BF9C4F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9BA33-2680-4A08-B3FC-FBD268C4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CB8FC-524B-4808-8721-184EABEB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E0F7B-E3DC-4A17-A893-261D03C8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27A6E-E344-4471-80A8-B2D68568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A1385-30EC-484D-902B-FD9BB962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242E-FC8B-405F-9081-D69D743A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FB543-391F-4BB7-9061-E69B774A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40A9-843B-48AE-89BA-0648E89C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EFAAA-A297-4D30-B46A-2752624F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40033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工业气体种类与特性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工业气体管理制度的监管与评估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工业气体管理制度概述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59" r="27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46" r="289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工业气体管理制度是指针对工业气体生产、储存、运输和使用等环节进行规范和管理的制度体系。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确保工业气体安全、高效地服务于工业生产，保障人民生命财产安全，促进经济可持续发展。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工业气体广泛应用于化工、冶金、医疗等领域，其安全管理对于预防事故发生、保障员工生命安全至关重要。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工业气体是工业生产的必备原料，其稳定供应对于保障企业正常生产、促进经济发展具有重要意义。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不规范的工业气体管理可能导致泄漏、排放等问题，对环境造成污染，因此，加强工业气体管理也是环境保护的必要措施。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工业气体管理的重要性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政府出台相关法律法规，对工业气体生产、储存、运输和使用等环节进行规范，管理制度逐步完善。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随着科技的不断进步，工业气体管理制度也在不断创新，智能化、信息化技术的应用为管理制度的升级提供了有力支持。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初步探索阶段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随着工业气体在各个领域的广泛应用，人们开始意识到其安全管理的重要性，相关管理制度初步形成。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工业气体管理制度的发展历程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工业气体种类与特性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常见工业气体种类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氮气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二氧化碳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用于保护气体、置换气体等，化学性质不活泼。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用于制冷、化工、消防等，不可燃。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氩气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用于金属切割、焊接等，支持燃烧。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惰性气体，用于保护气体、填充气体等。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用于合成、还原、燃料等，易燃易爆。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https://d.book118.com/206140033202010102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2024-09-27T16:09:17.790</cp:lastPrinted>
  <dcterms:created xsi:type="dcterms:W3CDTF">2024-09-27T08:09:17Z</dcterms:created>
  <dcterms:modified xsi:type="dcterms:W3CDTF">2024-09-27T08:09:19Z</dcterms:modified>
</cp:coreProperties>
</file>