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D40A2-1366-47C1-A087-C68FF3120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E2B222-7E61-41D4-8B63-181D9D0EF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D6E00-DAB6-44C9-B4D0-3FD06D9A9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B3B1B2-1E41-4001-B810-BD923CDB26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813B73-6E13-48B9-9B83-F5492A3F0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213FFD-C7CA-4DCE-A649-4B0848DA1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ADE1677-1602-4C69-8D75-75F7144CE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54EFAE-0AF4-4A25-AF8C-46D66043C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A09C33-2A1F-4913-97EE-90CC085EF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408864-3A3A-4C2E-A08C-5F6DF5D284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029635-4813-4049-8DD9-84D13CEA7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614221522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管理者经典阅读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经典管理理论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领导力与团队管理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战略管理与创新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组织行为与人力资源管理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营销管理与品牌建设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财务管理与投资决策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拓宽视野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阅读是获取知识和信息的重要途径，有助于管理者了解不同领域的前沿动态和趋势，拓宽视野和思路。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启发思考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通过阅读，管理者可以接触到不同的观点和思考方式，从而激发自己的创新思维和解决问题的能力。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提升素养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阅读能够提升管理者的文化素养和综合素质，增强其对复杂问题的理解和应对能力。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阅读的重要性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187" b="71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88" b="24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53" b="245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管理者阅读的意义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辅助决策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通过阅读，管理者可以获取更多的信息和数据，为决策提供更加全面和准确的依据。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激发创新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阅读能够激发管理者的创新思维和想象力，推动其在工作中不断尝试新的方法和策略。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提升领导力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通过阅读，管理者可以学习到更多的领导技巧和方法，提升自己的领导力和影响力，更好地带领团队实现目标。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经典管理理论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通过对工作任务的详细研究，确定完成每项任务的标准时间和方法，以提高工作效率。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工作定额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劳动分工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差别计件工资制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将工作划分为简单的、重复的、不需要技能的任务，以便工人能够迅速掌握并提高工作效率。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按照工人完成工作的数量和质量支付不同的工资，以激励工人更加努力地工作。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科学管理理论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对生产流程进行详细研究，找出瓶颈和浪费，提出改进方案。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1667" r="31667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375" r="153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生产流程分析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研究工作本身，确定最佳的工作方法、工具和设备，以提高工作效率和质量。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工作研究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分析和记录完成某项任务所需的时间，以确定标准工作时间和成本。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时间研究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工业工程理论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设计合理的组织结构，明确各部门的职责和权力，确保组织的高效运转。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提出一系列管理原则，如分工、权责一致、统一指挥等，以指导管理实践。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908" r="59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根据工作的要求和人员的特长，将合适的人安排在合适的岗位上，以实现人尽其才。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人员配备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行政管理理论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领导力与团队管理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认为领导者具备某些特质，如自信、决策力、创新思维等，这些特质使他们能够胜任领导角色。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特质理论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375" b="10375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关注领导者的行为方式，如指导、支持、参与等，以及这些行为对员工和团队的影响。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行为理论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强调领导者应根据不同的情境和需求，灵活调整自己的领导风格和行为。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情境理论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领导力理论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团队沟通与协作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建立有效的沟通机制，促进团队成员之间的信息交流与合作，提高团队整体效率。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目标设定与分解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设定明确、可衡量的团队目标，并将其分解为各个成员的个人目标，以确保团队整体目标的实现。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角色定位与分工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明确团队成员的角色和职责，合理分工，使每个成员都能发挥自己的优势。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团队管理技巧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08" r="1320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激励理论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了解和应用激励理论，如马斯洛需求层次理论、赫茨伯格双因素理论等，以激发员工的积极性和创造力。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沟通技巧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掌握有效的沟通技巧，如倾听、表达清晰、反馈等，以促进与员工之间的良好沟通。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员工关怀与支持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关注员工的需求和感受，提供必要的关怀和支持，以增强员工的归属感和忠诚度。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激励与沟通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战略管理与创新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竞争战略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通过分析行业结构、竞争对手和自身优劣势，制定在市场中获得竞争优势的战略。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合作战略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寻求与其他企业或组织建立合作关系，共同开发市场、技术或资源，以实现共赢。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企业战略的核心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确定企业的使命、愿景和长期目标，以及为实现这些目标所需的资源配置和行动计划。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战略管理理论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https://d.book118.com/206142215223010034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2024-09-04T08:47:35.512</cp:lastPrinted>
  <dcterms:created xsi:type="dcterms:W3CDTF">2024-09-04T00:47:35Z</dcterms:created>
  <dcterms:modified xsi:type="dcterms:W3CDTF">2024-09-04T00:47:37Z</dcterms:modified>
</cp:coreProperties>
</file>