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606EE-6525-48E3-B97F-B544E54CB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5E83A-A184-4DF6-84EA-33BD84728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E1B80-A306-46FF-B149-35DC45CB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FB0FC-AAB4-425C-A7B0-50D05C26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129604-4677-490B-A401-516334FD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C3C0B-FAFF-44B5-BC11-C753B822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074C7-F224-4A5E-BADA-A5EA6202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CF952-5341-4E92-B118-5D2768AC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59B55-D708-4C19-8EBC-E1644DF4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68252-CFF1-4690-A19E-9C5497BD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A3A34-9893-40B4-96E5-8E48DD57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442131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工程硕士复习课件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工程硕士专业课程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工程硕士实践课程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工程硕士论文写作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工程硕士考试与申请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工程硕士是一种专业硕士学位，旨在培养具备工程领域专业知识和技能的高层次人才。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工程硕士是工程学科领域中的一种专业硕士学位，其培养目标是使学生掌握工程领域的专业知识和技能，具备解决实际问题的能力，并能够承担工程领域的专业技术或管理职务。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工程硕士的定义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工程硕士的课程设置注重实践性和应用性，涵盖了工程领域的各个方面。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的课程设置主要包括核心课程、专业方向课程和实践环节。核心课程包括数学、物理、工程力学、计算机技术等基础学科知识；专业方向课程针对不同工程领域进行深入学习；实践环节则包括实验、课程设计、实习和项目等多种形式，注重培养学生的实践能力和应用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工程硕士的课程设置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工程硕士的就业前景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工程硕士具有广泛的就业前景，可在各种工程领域的企业、研究机构和政府部门中担任重要职务。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硕士毕业生具备扎实的专业基础和较高的综合素质，受到各类企业和机构的青睐。他们可以在能源、环境、交通、电子、机械、化工等领域的企业、研究机构和政府部门中担任工程师、技术专家、研发人员、项目经理等职务，发挥自己的专业技能和创新精神，为国家和社会的经济发展做出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工程硕士基础知识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理解极限、连续、可微等概念，掌握微分和积分的计算方法。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理解向量、矩阵、线性方程组等概念，掌握矩阵运算和线性变换的方法。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理解随机事件、概率、随机变量等概念，掌握概率分布和统计推断的方法。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理解牛顿三定律、动量、角动量等概念，掌握静力学和动力学的分析方法。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理解热力学第一定律、热力学第二定律等概念，掌握热传递和热力学系统的分析方法。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理解电场、磁场、电磁感应等概念，掌握电流和电磁场的分析方法。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物理基础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理解原子结构、元素周期表等概念，掌握元素周期律和元素性质的变化规律。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原子结构和周期表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理解化学键、分子轨道等概念，掌握分子结构和化学反应的原理。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化学键与分子结构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理解有机化合物的基本结构和性质，掌握有机合成和反应机理的分析方法。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https://d.book118.com/206144213131010100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2024-09-24T16:16:01.723</cp:lastPrinted>
  <dcterms:created xsi:type="dcterms:W3CDTF">2024-09-24T08:16:01Z</dcterms:created>
  <dcterms:modified xsi:type="dcterms:W3CDTF">2024-09-24T08:16:04Z</dcterms:modified>
</cp:coreProperties>
</file>