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FDCC8-7621-4CD8-A317-BB51140BD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3FE34-28B5-49D6-9ACB-02C2019E0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9AC9C-8AA1-45EA-9DC4-58D969B40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47D6A-E8F2-4D08-8CE5-93CB91C44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53066-1B28-4C23-9016-A5B441C9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4AF94-4FF7-4F4E-B7EA-E4C2E526B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B2AFF-AE60-4997-A406-5D29CAA43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1324D-FEF9-42A1-8DB5-415B779F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92727-4D1B-4160-83BF-FD003AF8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E7D52-883F-49E4-84B4-7F3A4460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A1225-CDA1-4EB2-8C95-EB542B410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5213011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《实用量具与测量》PPT课件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常用量具介绍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量具的保养与维护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测量误差与数据处理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量具在生产中的应用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了解量具的基本概念和分类是使用量具的基础。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量具是用来测量各种参数的器具，如长度、角度、直径等。根据用途和测量方式的不同，量具可以分为多种类型，如游标卡尺、千分尺、角度尺等。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量具的定义与分类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了解量具的精度和误差对于提高测量准确度非常重要。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量具的精度是指其测量的准确性，通常以最小刻度值表示。误差则是指测量结果与真实值之间的差异，可能是由于环境、操作方法等因素引起的。了解量具的精度和误差是正确使用量具的关键。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量具的精度与误差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根据测量需求选择合适的量具并正确使用是保证测量准确性的关键。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选择量具时需要考虑测量参数、精度要求、使用环境等因素。使用量具时需要注意保养和校正，以确保其准确性和可靠性。同时，还需要遵循正确的操作步骤和注意事项，避免因操作不当导致测量误差。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量具的选择与使用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常用量具介绍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精度高、测量范围广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游标卡尺是一种长度测量工具，具有较高的测量精度和广泛的测量范围。它由主尺和副尺组成，通过移动副尺来进行测量。游标卡尺主要用于测量长度、外径、内径和深度等。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游标卡尺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高精度测量、适用于小尺寸测量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千分尺是一种高精度的测量工具，适用于小尺寸的测量。它由测微螺杆和测微螺母组成，通过旋转测微螺母来移动测微螺杆进行测量。千分尺的测量精度可达0.001mm，适用于测量金属、塑料等材料的尺寸。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千分尺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高精度、适用于形状复杂工件的测量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百分表是一种高精度的测量工具，适用于形状复杂工件的测量。它通过表盘上的指针来显示测量结果，测量精度可达0.01mm。百分表主要用于测量工件的形状误差、位置误差等。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精度高、用于测量角度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角度尺是一种高精度的测量工具，用于测量角度。它由基座和角度臂组成，通过调整角度臂的角度来进行测量。角度尺的测量精度可达0.1度，适用于测量各种角度。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多功能、适用于多种量具的组合使用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测量台是一种多功能、可调节的测量工具，适用于多种量具的组合使用。它由底座和可调节的支撑架组成，可根据需要调整高度和角度。测量台主要用于固定和调整工件的位置，以便进行更准确的测量。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量具的保养与维护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使用柔软的布擦拭量具表面，避免使用粗糙的布或化学清洁剂。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定期涂抹防锈油，并存放在干燥、无尘的地方，避免与腐蚀性物质接触。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量具的清洁与防锈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https://d.book118.com/206152130115010051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2024-09-17T06:37:38.484</cp:lastPrinted>
  <dcterms:created xsi:type="dcterms:W3CDTF">2024-09-16T22:37:38Z</dcterms:created>
  <dcterms:modified xsi:type="dcterms:W3CDTF">2024-09-16T22:37:40Z</dcterms:modified>
</cp:coreProperties>
</file>