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1B402-5586-4F5E-9D6C-6DA386E80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138CB-923D-449A-AFAD-8B5551BFC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A0671-3200-421A-8929-8E53EC68A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32CE9-AF07-4A77-AF33-DFE30FCDD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85D285-D81A-4BC4-A1AA-C8AF43C4B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7A52E4-97E1-4576-91EF-C3A4BDFC9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A32A46-5C4D-49C2-B8E4-8DD9F4D6F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AD363-5054-45D7-A55C-E6CF4AE11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B8B00-EA2E-423A-8346-1C13DD02E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64FF9-8182-472F-A438-813F157C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E89A7-08B1-4B25-A732-D7F93D225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54024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理学：法律的基本概念与理论体系\n## 1.法理学的定义及其重要性\n### 1.1法理学的定义及其与其他法学学科的关联\n### 1.2法理学的研究对象与范围\n### 1.3法理学在法律实践中的指导作用\n## 2.法律的基本概念\n### 2.1法律的起源与本质\n### 2.2法律的形式与内容\n### 2.3法律的功能与作用\n## 3.法律发展的历史\n### 3.1古代法律的发展\n### 3.2近现代法律的发展\n### 3.3当代法律的发展趋势\n## 4.法律的基本原则\n### 4.1法律正义原则\n### 4.2法律平等原则\n### 4.3法律效率原则\n## 5.法律体系与法律渊源\n### 5.1法律体系的构成\n### 5.2法律渊源的种类与效力\n### 5.3法律解释与法律适用\n## 6.法律的实施与监督\n### 6.1法律的实施过程与机制\n### 6.2法律监督的主体与方式\n### 6.3法律制裁与法律责任\n## 7.法律文化的多样性\n### 7.1不同国家与地区的法律文化特点\n### 7.2法律文化的交流与融合\n### 7.3法律文化的全球化趋势\n## 8.法理学的未来展望\n### 8.1法理学的研究方法创新\n### 8.2法理学的发展趋势与挑战\n### 8.3法理学在法治社会建设中的角色与作用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法理学：法律的基本概念与理论体系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法理学的定义及其重要性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法理学的定义及其与其他法学学科的关联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法理学的定义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法理学是研究法律基本概念、原理和理论的学科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它关注法律的产生、发展、变化和运行规律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法理学是法学的基础理论学科，对其他法学学科具有指导意义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法理学与其他法学学科的关联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法理学与宪法学、民法学、刑法学等学科密切相关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法理学为其他法学学科提供理论支持和方法指导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法理学与其他法学学科共同推动法学研究的深入发展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法理学的研究对象</a:t>
                </a:r>
                <a:endParaRPr/>
              </a:p>
            </p:txBody>
          </p:sp>
          <p:sp>
            <p:nvSpPr>
              <p:cNvPr id="3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法律的基本概念，如法律、权利、义务、责任等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法律的基本原理，如法律正义、法律平等、法律效率等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法律的基本理论，如法律起源、法律发展、法律体系等</a:t>
                </a:r>
                <a:endParaRPr/>
              </a:p>
            </p:txBody>
          </p:sp>
          <p:sp>
            <p:nvSpPr>
              <p:cNvPr id="3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法理学的范围</a:t>
                </a:r>
                <a:endParaRPr/>
              </a:p>
            </p:txBody>
          </p:sp>
          <p:sp>
            <p:nvSpPr>
              <p:cNvPr id="3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法理学研究涉及法律的各个领域，包括宪法、民法、刑法等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法理学关注法律现象的普遍性和共性，以及法律发展的规律性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法理学还研究法律与社会、政治、经济、文化等的关系，以及法律全球化的趋势</a:t>
                </a:r>
                <a:endParaRPr/>
              </a:p>
            </p:txBody>
          </p:sp>
          <p:sp>
            <p:nvSpPr>
              <p:cNvPr id="3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法理学的研究对象与范围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7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7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法理学为立法提供理论依据和方法指导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法理学有助于立法者更好地理解和遵循法律原则和精神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法理学有助于立法者制定更加科学、合理和有效的法律规范</a:t>
                </a:r>
                <a:endParaRPr/>
              </a:p>
            </p:txBody>
          </p:sp>
          <p:sp>
            <p:nvSpPr>
              <p:cNvPr id="3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法理学对立法的指导作用</a:t>
                </a:r>
                <a:endParaRPr/>
              </a:p>
            </p:txBody>
          </p:sp>
        </p:grpSp>
        <p:grpSp>
          <p:nvGrpSpPr>
            <p:cNvPr id="38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法理学为司法提供理论支持和方法指导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法理学有助于法官更好地理解和适用法律规范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法理学有助于法官作出更加公正、合理的裁判</a:t>
                </a:r>
                <a:endParaRPr/>
              </a:p>
            </p:txBody>
          </p:sp>
          <p:sp>
            <p:nvSpPr>
              <p:cNvPr id="3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法理学对司法的指导作用</a:t>
                </a:r>
                <a:endParaRPr/>
              </a:p>
            </p:txBody>
          </p:sp>
        </p:grpSp>
        <p:grpSp>
          <p:nvGrpSpPr>
            <p:cNvPr id="38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法理学为守法提供理论依据和方法指导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法理学有助于公民更好地理解和遵守法律规范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法理学有助于培养公民的法治意识和法律素养</a:t>
                </a:r>
                <a:endParaRPr/>
              </a:p>
            </p:txBody>
          </p:sp>
          <p:sp>
            <p:nvSpPr>
              <p:cNvPr id="3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法理学对守法的指导作用</a:t>
                </a:r>
                <a:endParaRPr/>
              </a:p>
            </p:txBody>
          </p:sp>
        </p:grpSp>
      </p:grpSp>
      <p:pic>
        <p:nvPicPr>
          <p:cNvPr id="38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8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8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8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法理学在法律实践中的指导作用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9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法律的基本概念</a:t>
            </a:r>
            <a:endParaRPr/>
          </a:p>
        </p:txBody>
      </p:sp>
      <p:sp>
        <p:nvSpPr>
          <p:cNvPr id="39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法的起源</a:t>
                </a:r>
                <a:endParaRPr/>
              </a:p>
            </p:txBody>
          </p:sp>
          <p:sp>
            <p:nvSpPr>
              <p:cNvPr id="3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法律是人类社会发展的产物，起源于原始社会的习惯和禁忌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随着社会的发展，法律逐渐从习惯和禁忌中分离出来，成为独立的社会规范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法律的起源受到多种因素的影响，如经济、政治、文化等</a:t>
                </a:r>
                <a:endParaRPr/>
              </a:p>
            </p:txBody>
          </p:sp>
          <p:sp>
            <p:nvSpPr>
              <p:cNvPr id="4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法的本质</a:t>
                </a:r>
                <a:endParaRPr/>
              </a:p>
            </p:txBody>
          </p:sp>
          <p:sp>
            <p:nvSpPr>
              <p:cNvPr id="4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法律是统治阶级意志的体现，是维护阶级统治的工具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法律具有强制性、普遍性和稳定性等特征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法律的核心价值在于实现社会公平、正义和秩序</a:t>
                </a:r>
                <a:endParaRPr/>
              </a:p>
            </p:txBody>
          </p:sp>
          <p:sp>
            <p:nvSpPr>
              <p:cNvPr id="4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法律的起源与本质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法律的形式与内容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法律的形式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法律形式是指法律的外在表现，如法律文本、法律条款等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法律形式是法律内容的载体，是法律实施的基础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法律形式包括成文法、判例法、习惯法等</a:t>
                </a:r>
                <a:endParaRPr/>
              </a:p>
            </p:txBody>
          </p:sp>
          <p:pic>
            <p:nvPicPr>
              <p:cNvPr id="4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法律内容是指法律所规定的权利、义务和责任等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法律内容是法律形式的具体体现，是法律的核心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法律内容受到社会、政治、经济、文化等因素的影响，具有多样性和复杂性</a:t>
                </a:r>
                <a:endParaRPr/>
              </a:p>
            </p:txBody>
          </p:sp>
          <p:pic>
            <p:nvPicPr>
              <p:cNvPr id="4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法律的功能与作用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法律具有规范功能，对社会行为进行规范和约束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法律具有引导功能，引导人们遵循法律规范，维护社会秩序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法律具有保障功能，保障国家、社会和公民的合法权益</a:t>
                </a:r>
                <a:endParaRPr/>
              </a:p>
            </p:txBody>
          </p:sp>
          <p:pic>
            <p:nvPicPr>
              <p:cNvPr id="4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法律维护社会秩序，保障国家安全和稳定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法律促进经济发展，规范市场经济秩序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法律保障公民权利，维护社会公平正义</a:t>
                </a:r>
                <a:endParaRPr/>
              </a:p>
            </p:txBody>
          </p:sp>
          <p:pic>
            <p:nvPicPr>
              <p:cNvPr id="4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法律发展的历史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古代法律的起源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古代法律起源于原始社会的习惯和禁忌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随着社会的发展，古代法律逐渐从习惯和禁忌中分离出来，成为独立的社会规范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古代法律主要包括刑律、律令、典章等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古代法律的发展阶段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古代法律发展经历了奴隶制法律、封建制法律等阶段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随着社会制度的变革，古代法律不断发展和完善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古代法律在不同国家和地区表现出多样性和独特性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古代法律的发展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近现代法律的起源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近现代法律起源于资产阶级革命和工业革命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随着社会的变革，近现代法律逐渐从封建法律中分离出来，成为新的社会规范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近现代法律主要包括宪法、民法、刑法等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近现代法律的发展阶段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近现代法律发展经历了资本主义法律、社会主义法律等阶段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随着社会制度的变革，近现代法律不断发展和完善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近现代法律在不同国家和地区表现出多样性和独特性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近现代法律的发展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当代法律的发展趋势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当代法律发展的特点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当代法律发展更加注重民主、平等和法治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当代法律发展更加注重适应社会发展的需要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当代法律发展更加注重与国际法律体系的接轨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当代法律发展的趋势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当代法律发展呈现出全球化、一体化趋势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当代法律发展呈现出多元化、个性化趋势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当代法律发展呈现出科学化、合理化趋势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法律的基本原则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法律正义原则的含义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法律正义原则是指法律在制定和实施过程中应体现公平、公正和正义的价值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法律正义原则是法律的基本原则之一，对其他法律原则具有指导意义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法律正义原则要求法律平等对待所有主体，维护社会公平正义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法律正义原则的实现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法律正义原则的实现需要依靠立法、司法和行政等环节的共同努力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法律正义原则的实现需要健全法律制度和法律体系，确保法律的科学性和合理性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法律正义原则的实现需要加强法律监督，保障法律的正确实施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法律正义原则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法律平等原则的含义</a:t>
                </a:r>
                <a:endParaRPr/>
              </a:p>
            </p:txBody>
          </p:sp>
          <p:sp>
            <p:nvSpPr>
              <p:cNvPr id="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法律平等原则是指法律在制定和实施过程中应平等对待所有主体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法律平等原则是法律的基本原则之一，对其他法律原则具有指导意义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法律平等原则要求法律不偏袒任何一方，维护社会公平正义</a:t>
                </a:r>
                <a:endParaRPr/>
              </a:p>
            </p:txBody>
          </p:sp>
          <p:sp>
            <p:nvSpPr>
              <p:cNvPr id="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法律平等原则的实现</a:t>
                </a:r>
                <a:endParaRPr/>
              </a:p>
            </p:txBody>
          </p:sp>
          <p:sp>
            <p:nvSpPr>
              <p:cNvPr id="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法律平等原则的实现需要依靠立法、司法和行政等环节的共同努力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法律平等原则的实现需要健全法律制度和法律体系，确保法律的科学性和合理性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法律平等原则的实现需要加强法律监督，保障法律的正确实施</a:t>
                </a:r>
                <a:endParaRPr/>
              </a:p>
            </p:txBody>
          </p:sp>
          <p:sp>
            <p:nvSpPr>
              <p:cNvPr id="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法律平等原则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法律效率原则的含义</a:t>
                </a:r>
                <a:endParaRPr/>
              </a:p>
            </p:txBody>
          </p:sp>
          <p:sp>
            <p:nvSpPr>
              <p:cNvPr id="1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法律效率原则是指法律在制定和实施过程中应注重效益和效率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法律效率原则是法律的基本原则之一，对其他法律原则具有指导意义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法律效率原则要求法律在实现公平、正义的同时，兼顾经济效益和社会效益</a:t>
                </a:r>
                <a:endParaRPr/>
              </a:p>
            </p:txBody>
          </p:sp>
          <p:sp>
            <p:nvSpPr>
              <p:cNvPr id="1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法律效率原则的实现</a:t>
                </a:r>
                <a:endParaRPr/>
              </a:p>
            </p:txBody>
          </p:sp>
          <p:sp>
            <p:nvSpPr>
              <p:cNvPr id="1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法律效率原则的实现需要依靠立法、司法和行政等环节的共同努力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法律效率原则的实现需要健全法律制度和法律体系，确保法律的科学性和合理性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法律效率原则的实现需要加强法律监督，保障法律的正确实施</a:t>
                </a:r>
                <a:endParaRPr/>
              </a:p>
            </p:txBody>
          </p:sp>
          <p:sp>
            <p:nvSpPr>
              <p:cNvPr id="1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法律效率原则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https://d.book118.com/206154024043010053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法理学：法律的基本概念与理论体系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2024-09-19T22:39:49.690</cp:lastPrinted>
  <dcterms:created xsi:type="dcterms:W3CDTF">2024-09-19T14:39:49Z</dcterms:created>
  <dcterms:modified xsi:type="dcterms:W3CDTF">2024-09-19T14:39:51Z</dcterms:modified>
</cp:coreProperties>
</file>