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A4C29C-41F8-4496-B8B1-88760D3DA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A2E119-F92F-4A5D-B216-D9B682DAE0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635A35-15AB-4216-AD00-9ABEA8B17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E5A2FD-BE1B-4392-A01F-9316659F2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DC2DE1-83D4-48BC-8205-2D052DCA4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73F309-780D-4431-8AA9-06244A300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3C7AED-73DC-407B-AE67-CFED2EE80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480E70-8194-499C-9B60-426AE79D5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CA778E-5C6A-4672-81D2-2720B58ED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D2BB75-EC28-4810-B374-43F7646755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40E9A0-CF8D-4ABD-9980-BCC9E4528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615512324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慢性粒细胞白血病查房PPT课件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慢性粒细胞白血病概述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慢性粒细胞白血病的治疗方法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慢性粒细胞白血病的护理与康复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慢性粒细胞白血病患者的生活质量与预后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慢性粒细胞白血病的预防与筛查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慢性粒细胞白血病概述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943" r="279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慢性粒细胞白血病（CML）是一种骨髓造血干细胞克隆性增殖形成的恶性肿瘤。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CML可分为慢性期、加速期和急变期三个阶段，每个阶段的治疗方案和预后有所不同。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CML的病因尚未完全明确，可能与遗传、环境、辐射等因素有关。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CML的发生与BCR-ABL融合基因密切相关，该基因的异常表达导致CML的发生和发展。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CML早期可无症状或仅有乏力、低热等症状，随着病情进展可出现贫血、出血、脾脏肿大等症状。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根据临床表现、实验室检查和骨髓活检等综合诊断，其中BCR-ABL融合基因检测是确诊CML的重要依据。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慢性粒细胞白血病的治疗方法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利用针对特定基因突变的药物，如酪氨酸激酶抑制剂，抑制异常细胞增殖。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靶向治疗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使用化学药物杀死异常细胞或阻止其生长，常用药物包括羟基脲、白消安等。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利用免疫调节剂或单克隆抗体激活患者自身免疫系统，攻击异常细胞。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通过移植正常骨髓干细胞，重建患者的造血系统和免疫系统，达到根治目的。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对于脾脏肿大、脾功能亢进的患者，切除脾脏可减轻症状、减少感染风险。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脾切除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骨髓移植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使用高能射线杀死异常细胞，缓解病情。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细胞因子治疗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使用造血生长因子等细胞因子，促进正常造血细胞的生长和分化。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其他治疗方法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慢性粒细胞白血病的护理与康复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https://d.book118.com/206155123240010032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2024-09-01T08:08:53.883</cp:lastPrinted>
  <dcterms:created xsi:type="dcterms:W3CDTF">2024-09-01T00:08:53Z</dcterms:created>
  <dcterms:modified xsi:type="dcterms:W3CDTF">2024-09-01T00:08:55Z</dcterms:modified>
</cp:coreProperties>
</file>