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5B3A3-C513-46A9-8C3A-5C20D5D99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0BE08-3EC5-4DFA-BBBE-17675FDC9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B1C24-88EA-4F02-A1D0-FCCF63514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DB52D-A6CD-4EBC-B004-25EC21AF9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073989-591C-4546-AC45-F767B07D1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C2AD79-BB17-47E7-9C49-E473611A7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AE5EE3-0B17-47CE-8E03-6086A2743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6BDEA1-C164-46F2-95A5-BC0C57E36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E6F735-9643-43CF-868B-63A1E1830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66058-BB18-4EB3-AB30-C2CE9C0AB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03AFF-776A-4672-94BB-885B6723D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200034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疼痛护理课件题目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疼痛护理研究与进展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疼痛护理概述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疼痛是一种不愉快的感觉和情绪体验，可分为急性疼痛和慢性疼痛，根据来源和原因不同，疼痛的性质和强度也有所不同。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的定义是指个体感到的不愉快的感觉和情绪体验，通常与组织损伤或潜在的组织损伤有关。根据持续时间和来源的不同，疼痛可以分为急性疼痛和慢性疼痛。急性疼痛通常是伤害性刺激作用于机体所引起的疼痛，而慢性疼痛则是持续时间较长，可能伴随各种不同的症状和体征。根据原因的不同，疼痛可以分为躯体痛、内脏痛、神经痛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疼痛护理对于减轻患者痛苦、提高生活质量、促进康复等方面具有重要意义。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是医学领域中不可或缺的一部分，它对于减轻患者痛苦、提高生活质量、促进康复等方面具有重要意义。通过有效的疼痛护理，可以减轻患者的痛苦感受，提高其生活质量，使其更好地配合治疗和康复。此外，疼痛护理还可以促进医护人员与患者之间的沟通和信任，增强患者对医疗服务的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随着医学的进步和人们对疼痛认识的深入，疼痛护理经历了从简单止痛到多模式综合治疗的演变。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早期的医学实践中，疼痛护理主要是采用简单的止痛药物来缓解患者的痛苦。然而，随着医学的进步和对疼痛机制的深入了解，人们逐渐认识到疼痛的复杂性，并开始采用多模式综合治疗的方法来处理疼痛问题。现代的疼痛护理不仅包括药物治疗，还包括非药物治疗、心理治疗等多种手段。同时，医护人员也更加注重患者的个体差异和心理需求，为患者提供更加全面和人性化的护理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疼痛评估与诊断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患者根据自己的感受评估疼痛程度，常用工具包括数字评分法、视觉模拟评分法等。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7500" r="37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医生根据患者的病史、体格检查和相关检查结果，综合评估疼痛程度。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通过观察患者的行为、表情、语言等来判断疼痛程度，这种方法需要一定的经验。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轻度疼痛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中度疼痛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重度疼痛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疼痛程度的评估标准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4938" b="493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694" r="769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无任何疼痛感。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疼痛感轻微，不影响日常生活和工作。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疼痛感较为明显，影响日常生活和工作，但尚可忍受。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疼痛感剧烈，难以忍受，严重影响日常生活和工作。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了解患者的疼痛部位、性质、持续时间等，以及是否有其他伴随症状。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医生对患者进行全面的身体检查，以寻找疼痛的来源和可能的病因。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根据需要，进行相关实验室检查、影像学检查等，以帮助明确诊断。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根据患者的病史、体格检查和辅助检查结果，综合分析，排除其他可能的疾病，确定疼痛的真正病因。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疼痛病因的诊断与鉴别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疼痛护理实践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https://d.book118.com/206200034135010034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2024-09-03T22:01:17.966</cp:lastPrinted>
  <dcterms:created xsi:type="dcterms:W3CDTF">2024-09-03T14:01:17Z</dcterms:created>
  <dcterms:modified xsi:type="dcterms:W3CDTF">2024-09-03T14:01:19Z</dcterms:modified>
</cp:coreProperties>
</file>