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5DCAB-5E4F-41CA-B515-6111C6380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22BD6-EAF3-420D-AAD4-05095A1E2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2E866-AF63-45AD-9C24-7AC867886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5322E-F9D0-41C3-B46D-500D43DAD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AED2B0-D921-4B6E-A895-E37EEE39F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C96967-404B-44D4-BE89-BBA2AAFA9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477747-1849-4C14-88BC-C8A20D1B6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3221A-4182-45A5-B32E-BAB1D8C7A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A3709-0FDF-460A-82AC-3284C6E7D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5B8BB-6C0C-4DCB-9A39-9F93F62C1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36A78-E088-4723-871B-21E240E98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0021423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中国文化产业调研分析报告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中国文化产业概述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各类文化产业发展现状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地域性文化产业发展差异分析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政策环境对文化产业影响研究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市场竞争格局与企业发展策略探讨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文化产业快速发展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近年来，中国文化产业呈现出快速增长的态势，成为国民经济的重要支柱之一。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政策扶持力度加大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政府出台了一系列扶持文化产业的政策，为文化产业的发展提供了有力保障。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通过对中国文化产业的深入调研，了解文化产业的发展现状、存在的问题以及未来发展趋势，为政府和企业提供决策参考。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52" b="58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本次调研涵盖了影视制作、出版发行、演艺娱乐、动漫游戏、文化旅游等多个文化产业领域。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采用问卷调查、访谈、文献资料分析等多种调研方法，确保调研结果的客观性和准确性。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中国文化产业概述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文化产业定义与分类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文化产业是指通过创造、生产与商品化等方式，运用各种文化资源，提供文化产品与服务的产业集合体。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文化产业定义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国家统计局发布的《文化及相关产业分类（2018）》，文化产业可分为文化创意和设计服务、文化信息传输服务、文化艺术服务、文化休闲娱乐服务、工艺美术品的生产、文化产品生产的辅助生产、文化用品的生产、文化专用设备的生产等9个大类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文化产业分类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以文化事业单位改革为标志，文化产业开始萌芽。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起步阶段（1978-1992年）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政府提出“文化产业”概念，并制定相关政策推动文化产业发展。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快速发展阶段（1993-2002年）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政府加大对文化产业的扶持力度，文化产业逐渐成为国民经济支柱性产业。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全面发展阶段（2003年至今）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中国文化产业发展历程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根据国家统计局发布的数据，2019年全国文化及相关产业增加值为44363亿元，比上年增长7.8%（未扣除价格因素），占GDP的比重为4.5%，比上年提高0.02个百分点。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近年来，中国文化产业保持快速增长态势，成为推动经济发展的重要力量。未来，随着数字技术的不断发展和消费者需求的日益多样化，文化产业将继续保持强劲增长势头。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各类文化产业发展现状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中国影视制作与发行产业规模逐年扩大，电影票房、电视剧收视率等关键指标持续增长。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影视制作与发行产业链包括投资、制作、发行、放映等多个环节，其中制作环节占据核心地位。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中国影视制作与发行市场呈现多元化竞争格局，既有大型影视公司占据市场份额，也有众多中小型制作机构活跃于市场。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影视制作与发行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出版业产业链包括作者、出版社、印刷厂、发行商等多个环节，其中出版社处于核心地位。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中国出版市场竞争激烈，既有国有大型出版社，也有民营出版机构，同时外资出版机构也逐渐进入中国市场。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产业规模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中国出版业规模庞大，年出版图书、期刊、报纸等数量居世界前列。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出版与版权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512" b="35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73" b="78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互联网信息服务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中国互联网信息服务产业规模迅速扩大，用户数量、网络普及率等关键指标均居世界前列。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互联网信息服务产业链包括网络设备制造、网络运营、内容提供等多个环节，其中内容提供环节占据核心地位。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中国互联网信息服务市场竞争激烈，既有大型互联网企业占据市场份额，也有众多创新型中小企业活跃于市场。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旅游业产业链包括旅游资源开发、旅游设施建设、旅游服务提供等多个环节，其中旅游服务提供环节占据核心地位。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中国旅游市场竞争激烈，既有大型旅游企业占据市场份额，也有众多中小型旅游机构活跃于市场。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中国旅游业规模逐年扩大，旅游人数、旅游收入等关键指标持续增长。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旅游及相关服务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458" r="20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中国艺术品交易及拍卖产业规模逐年扩大，艺术品成交量、成交额等关键指标持续增长。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艺术品交易及拍卖产业链包括艺术创作、艺术品鉴定、艺术品交易等多个环节，其中艺术品交易环节占据核心地位。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中国艺术品交易及拍卖市场竞争激烈，既有大型拍卖公司占据市场份额，也有众多中小型艺术品交易机构活跃于市场。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艺术品交易及拍卖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地域性文化产业发展差异分析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https://d.book118.com/206200214232010055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2024-09-23T16:29:35.229</cp:lastPrinted>
  <dcterms:created xsi:type="dcterms:W3CDTF">2024-09-23T08:29:35Z</dcterms:created>
  <dcterms:modified xsi:type="dcterms:W3CDTF">2024-09-23T08:29:37Z</dcterms:modified>
</cp:coreProperties>
</file>