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BB8A9E-AB0E-4F91-85E0-0B7D6CE6F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A94D52-EA15-4B46-AA91-73D1E560A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AC01AC-504E-4800-8AAB-BC707EBE3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7EB863-BD3C-45EF-AB2D-021E19343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C1106D-13FC-4F8D-AFF8-824919406E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DDAB27-DEFF-4907-B5CB-6EBF111D40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9728C1-F1FA-4EE2-918D-BAC3E13B83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26C635-E5BD-4091-B56D-C99712793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A16EC-8782-4583-9B33-67B1A21BC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B85B1-99D9-40FE-8F8D-D3458F8F9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5F35F-283F-4A11-8CA3-8DBE39EB0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201155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《中暑,淹溺与触电》PPT课件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淹溺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触电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中暑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7826" r="782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中暑是指在高温环境下，人体因长时间受到热辐射或处于高温环境中，导致体温调节功能紊乱，产热和散热平衡失调，引起以中枢神经系统和心血管功能障碍为主要表现的一组急性热致疾病。</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中暑是一种可以威胁生命的紧急状况，需要及时处理。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高温、高湿、烈日、无风等环境因素可导致中暑。</a:t>
            </a:r>
          </a:p>
        </p:txBody>
      </p:sp>
      <p:pic>
        <p:nvPicPr>
          <p:cNvPr id="6" name="Picture 6"/>
          <p:cNvPicPr>
            <a:picLocks noChangeAspect="1"/>
          </p:cNvPicPr>
          <p:nvPr/>
        </p:nvPicPr>
        <p:blipFill>
          <a:blip r:embed="rId2"/>
          <a:srcRect l="7625" r="7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环境因素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过度疲劳、缺水、缺乏防护措施、年老体弱等人体因素易导致中暑。</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人体因素</a:t>
            </a:r>
          </a:p>
        </p:txBody>
      </p:sp>
      <p:pic>
        <p:nvPicPr>
          <p:cNvPr id="10" name="Picture 10"/>
          <p:cNvPicPr>
            <a:picLocks noChangeAspect="1"/>
          </p:cNvPicPr>
          <p:nvPr/>
        </p:nvPicPr>
        <p:blipFill>
          <a:blip r:embed="rId3"/>
          <a:srcRect l="9625" r="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25" r="1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穿着不透气、不透气的衣物，长时间在户外工作或进行高强度运动等。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中暑的成因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头痛、恶心、呕吐、乏力、口渴、多汗、心跳加速等，严重时出现高热、昏迷、抽搐、呼吸衰竭等。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症状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750" r="15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50" b="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立即将患者转移到阴凉通风处，补充水分，解开衣物，用湿毛巾敷额头等，症状严重时应立即就医。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避免在高温环境下长时间停留，注意补充水分，避免过度疲劳，注意通风换气等。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中暑的症状与处理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淹溺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023" b="200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982" b="1498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380" b="738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淹溺的定义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淹溺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指人浸没于水中或其它液体中，发生窒息、喉头痉挛、呼吸道及全身性缺氧，导致机体严重损害甚至死亡的现象。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溺水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指人淹没于水中，无法自救或自救能力不足，导致生命受到威胁的状态。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淹溺的分类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可分为淡水淹溺和海水淹溺。淡水淹溺主要发生在江河、湖泊、池塘等淡水环境中，而海水淹溺则主要发生在海洋、海港等咸水环境中。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9461" r="1946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如不慎滑入水中、失足落水等。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意外事故</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部分人因心理问题或生活压力过大选择淹溺自杀。</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自杀行为</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在救援落水者时，由于方法不当或救援不及时，导致被救者发生淹溺。</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救援不当</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如游泳、划船、潜水等水上运动和娱乐活动中，发生淹溺的风险较高。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水上运动和娱乐活动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淹溺的成因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及时就医</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一旦发生淹溺，应立即拨打急救电话，并尽快将患者送往医院救治。</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掌握救援技能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了解正确的救援技巧和方法，提高救援能力。</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结伴出行</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尽量避免单独出行，特别是在夜间和陌生水域。</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学习游泳技能</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掌握正确的游泳技能和自救技巧，提高自救能力。</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注意安全警示标识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在江河、湖泊、海洋等水域附近，注意观察安全警示标识，避免进入危险区域。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淹溺的预防与处理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触电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https://d.book118.com/206201155132010045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2024-09-14T08:38:07.875</cp:lastPrinted>
  <dcterms:created xsi:type="dcterms:W3CDTF">2024-09-14T00:38:07Z</dcterms:created>
  <dcterms:modified xsi:type="dcterms:W3CDTF">2024-09-14T00:38:09Z</dcterms:modified>
</cp:coreProperties>
</file>