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66CB30-22E1-4E79-A393-ACFA98BDD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3D1FDE-6F53-45CE-BD9D-998DB92EE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1CB3E0-82DA-437C-812E-9DDC8083C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086501-5F09-4BB5-A2ED-270EA8D2E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DDFE3B-5E1D-48CB-AA8B-0108E8AE5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894030-77CE-4BCE-BF54-4E0E5110A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613121-3B6D-4B48-9C56-BB004E76C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76CF36-1525-4E2B-B730-A741DF653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BA96EA-6B18-4B8D-9454-BFA8300D4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8BE5D-AFBE-41BC-8403-C6D698AE0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E8ED94-83F2-4C6D-B1CE-595A50790D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202034100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全国护理讲课大赛精品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赛事背景与介绍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参赛作品概览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优秀作品展示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专家评审点评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赛事成果总结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赛事背景与介绍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727" b="17727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4188" b="24188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随着时间的推移，该赛事逐渐发展壮大，吸引了越来越多的护理人员参与，成为了国内最具影响力的护理教育赛事之一。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全国护理讲课大赛起源于XXXX年，旨在提高护理人员的专业素养和教学能力，促进护理教育的交流与合作。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赛事起源与历史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420" r="10420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4" y="1933035"/>
            <a:ext cx="4276714" cy="159713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全国护理讲课大赛每年都有数千名护理人员报名参加，涵盖了全国范围内的各个省市和地区。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4" y="3640012"/>
            <a:ext cx="4276714" cy="15615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该赛事对于提高护理人员的专业素养、教学水平和职业发展具有重要意义，同时也为护理教育的改革和发展提供了有益的借鉴和参考。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赛事规模与影响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50310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504" y="2151888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全国护理讲课大赛的宗旨是提高护理人员的专业素养和教学能力，培养更多优秀的护理教育人才。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2127391" y="3840884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通过该赛事，希望能够促进护理教育的交流与合作，推动护理事业的持续发展，为人类的健康事业做出更大的贡献。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927447" y="1138342"/>
            <a:ext cx="5386942" cy="5386942"/>
            <a:chOff x="8927447" y="113834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359274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137181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2915088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692994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470901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248808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026715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804622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582528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360435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138342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赛事宗旨与目标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参赛作品概览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51" b="19051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主题选择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参赛作品主题需紧扣护理领域，体现护理实践中的热点问题、前沿理念或创新技术。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内容深度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作品内容应深入浅出，既要有理论支撑，又要有实践经验，能够给观众带来启发和思考。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作品应结合实际案例，对护理实践中的问题进行分析和探讨，提高作品的实用性和针对性。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作品主题与内容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形式多样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作品可以采用多种形式，如PPT、视频、动画等，以适应不同观众的观看需求。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风格独特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作品应具有独特的风格，如幽默风趣、严谨专业等，以吸引观众的注意力并提高作品的观赏性。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视觉效果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作品应注重视觉效果，如色彩搭配、排版布局等，以提高作品的视觉冲击力和美感。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作品形式与风格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作品应具备创新思维，如提出新的观点、新的解决方案等，以推动护理领域的进步和发展。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特色鲜明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作品应具有鲜明的特色，如地域特色、文化特色等，以展示护理实践的多样性和丰富性。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作品应设计互动环节，如问答、讨论等，以提高观众的参与度和作品的互动性。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作品创新与特色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优秀作品展示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https://d.book118.com/206202034100010035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2024-09-05T03:25:07.634</cp:lastPrinted>
  <dcterms:created xsi:type="dcterms:W3CDTF">2024-09-04T19:25:07Z</dcterms:created>
  <dcterms:modified xsi:type="dcterms:W3CDTF">2024-09-04T19:25:09Z</dcterms:modified>
</cp:coreProperties>
</file>