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A9652A0-CEA1-468C-9F9F-2BDDA6C152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104BD75-1603-4A3F-8688-CA9F764093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1439C15-5003-464D-A400-2B1872BCAB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5E1A790-82CB-4F10-8D11-1546D9B1AF5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8FFB211-BCF8-48DC-8E50-1EBC97922CC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9919D50-6433-4661-893F-E5C25206C10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83F5443-42F0-4996-ADFC-B4DAC2FD55E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F9D6752-2F50-4908-88A7-E6193752DA0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EC801F8-0692-4621-B397-3DFA0298907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F29A2DB-D4C1-44B5-8A52-026D2DAF39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48B0FE1-3820-4058-99BE-F3F509267F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0620204510501010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71050" y="2172960"/>
            <a:ext cx="6249900" cy="197739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FFFFB3">
                    <a:alpha val="100000"/>
                  </a:srgbClr>
                </a:solidFill>
                <a:latin typeface="Microsoft Yahei"/>
                <a:ea typeface="Microsoft Yahei"/>
                <a:cs typeface="Microsoft Yahei"/>
              </a:rPr>
              <a:t>耐多药结核护理</a:t>
            </a:r>
          </a:p>
        </p:txBody>
      </p:sp>
      <p:sp>
        <p:nvSpPr>
          <p:cNvPr id="6" name="AutoShape 6"/>
          <p:cNvSpPr/>
          <p:nvPr/>
        </p:nvSpPr>
        <p:spPr>
          <a:xfrm>
            <a:off x="9364826" y="32926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FFFFB3">
                    <a:alpha val="100000"/>
                  </a:srgbClr>
                </a:solidFill>
                <a:latin typeface="Microsoft Yahei"/>
                <a:ea typeface="Microsoft Yahei"/>
                <a:cs typeface="Microsoft Yahei"/>
              </a:rPr>
              <a:t>REPORTING</a:t>
            </a:r>
            <a:endParaRPr lang="en-US" sz="1100"/>
          </a:p>
        </p:txBody>
      </p:sp>
      <p:sp>
        <p:nvSpPr>
          <p:cNvPr id="7" name="AutoShape 7"/>
          <p:cNvSpPr/>
          <p:nvPr/>
        </p:nvSpPr>
        <p:spPr>
          <a:xfrm>
            <a:off x="4524375" y="1555068"/>
            <a:ext cx="3262273" cy="419156"/>
          </a:xfrm>
          <a:prstGeom prst="rect">
            <a:avLst/>
          </a:prstGeom>
          <a:noFill/>
        </p:spPr>
        <p:txBody>
          <a:bodyPr vert="horz"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425">
                <a:solidFill>
                  <a:srgbClr val="FFFFB3">
                    <a:alpha val="100000"/>
                  </a:srgbClr>
                </a:solidFill>
                <a:latin typeface="Microsoft Yahei"/>
                <a:ea typeface="Microsoft Yahei"/>
                <a:cs typeface="Microsoft Yahei"/>
              </a:rPr>
              <a:t>2023 WORK SUMMARY</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2035790" y="2662128"/>
            <a:ext cx="2042564"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2021882" y="3839418"/>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accent1">
                    <a:alpha val="60000"/>
                  </a:schemeClr>
                </a:solidFill>
                <a:latin typeface="Microsoft Yahei"/>
                <a:ea typeface="Microsoft Yahei"/>
                <a:cs typeface="Microsoft Yahei"/>
              </a:rPr>
              <a:t>CATALOGUE</a:t>
            </a:r>
          </a:p>
        </p:txBody>
      </p:sp>
      <p:sp>
        <p:nvSpPr>
          <p:cNvPr id="5" name="TextBox 5"/>
          <p:cNvSpPr txBox="1"/>
          <p:nvPr/>
        </p:nvSpPr>
        <p:spPr>
          <a:xfrm>
            <a:off x="4918085" y="1406395"/>
            <a:ext cx="6621780" cy="44253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耐多药结核概述</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耐多药结核的护理原则</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耐多药结核的护理措施</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耐多药结核的预防与控制</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案例分享与经验总结</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耐多药结核概述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8859" r="2885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1695" r="3169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耐多药结核病是指结核分枝杆菌对至少两种最常用的一线抗结核药物（如异烟肼和利福平）产生耐药的结核病。</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具有传染性、治疗时间长、治愈率低、治疗费用高、容易复发等特点。</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耐多药结核病患者咳嗽、打喷嚏或说话时，带有结核分枝杆菌的飞沫可被健康人吸入肺部而感染。</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与耐多药结核病患者共用餐具、毛巾等生活用品，或接触患者痰液、鼻涕等分泌物时，也可能感染结核分枝杆菌。</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耐多药结核的传播方式</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接触传播</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空气传播</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耐多药结核病患者是结核病的主要传染源，其传染性比一般结核病患者更高。</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传染性强</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t="10167" b="101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治疗困难</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7375" r="73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并发症严重</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9750" r="975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由于耐药性的存在，耐多药结核病的治疗难度大，治愈率低，容易复发。</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耐多药结核病可引起肺部空洞、肺不张、肺毁损等严重并发症，影响患者的生命质量。</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耐多药结核的危害</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耐多药结核的护理原则</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确保患者按照医生的指示正确服用药物，不随意增减剂量或停药。</a:t>
            </a:r>
          </a:p>
        </p:txBody>
      </p:sp>
      <p:pic>
        <p:nvPicPr>
          <p:cNvPr id="4" name="Picture 4"/>
          <p:cNvPicPr>
            <a:picLocks noChangeAspect="1"/>
          </p:cNvPicPr>
          <p:nvPr/>
        </p:nvPicPr>
        <p:blipFill>
          <a:blip r:embed="rId2"/>
          <a:srcRect t="16675" b="16675"/>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6675" r="16675"/>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2500" r="12500"/>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遵医嘱用药</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密切观察患者用药后的反应，及时发现和处理不良反应，如肝肾功能损害、胃肠道不适等。</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监测药物反应</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在患者治疗过程中，应定期进行痰培养和药敏试验，以便及时调整治疗方案，预防耐药性的产生。</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预防耐药性的产生</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药物治疗原则</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1715" b="21715"/>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3949" b="13949"/>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生活方式调整原则</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保持良好的作息时间</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保证充足的睡眠和规律的作息时间，有助于提高免疫力，促进康复。</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合理饮食</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提供营养均衡的饮食，包括足够的蛋白质、维生素和矿物质，以增强患者的体质。</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适当运动</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鼓励患者进行适当的运动，如散步、太极拳等，以增强体质和免疫力。</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关注患者的情绪变化</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注意观察患者的情绪变化，及时发现和处理焦虑、抑郁等不良情绪，以保持患者的心理健康。</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促进患者之间的交流与互助</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组织患者之间的交流活动，让他们分享治疗经验和感受，相互支持和鼓励，提高治疗的依从性和效果。</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提供心理支持</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耐多药结核患者常常面临较大的心理压力，护理人员应提供心理支持和鼓励，帮助患者树立战胜疾病的信心。</a:t>
            </a:r>
          </a:p>
        </p:txBody>
      </p:sp>
      <p:pic>
        <p:nvPicPr>
          <p:cNvPr id="10" name="Picture 10"/>
          <p:cNvPicPr>
            <a:picLocks noChangeAspect="1"/>
          </p:cNvPicPr>
          <p:nvPr/>
        </p:nvPicPr>
        <p:blipFill>
          <a:blip r:embed="rId2"/>
          <a:srcRect l="14667" r="14667"/>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心理护理原则</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耐多药结核的护理措施</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https://d.book118.com/206202045105010102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62</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2024-09-27T05:13:10.784</cp:lastPrinted>
  <dcterms:created xsi:type="dcterms:W3CDTF">2024-09-26T21:13:10Z</dcterms:created>
  <dcterms:modified xsi:type="dcterms:W3CDTF">2024-09-26T21:13:12Z</dcterms:modified>
</cp:coreProperties>
</file>