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7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ADF60-570F-4F26-B1A0-8CF3C790C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FB818-C0D9-4CCD-AEB8-701A1A01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44086-A925-4D7F-8939-AE2DB0D3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37ECE-1E24-4CD5-9F57-21433157A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D6AAB-9C27-4EDB-97DF-1C83F0EE5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7E10E-62E2-46D8-B94C-7654DA7F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39476-4664-47AB-B5E3-7CA24B20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D71D4-9262-4F42-9473-71FA86A5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D3E1A-D00C-4875-BEAA-9B5069846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CCF99-9646-4A9C-8C95-503D105DF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D8DE0-71B8-4E0B-BF28-DFD28D1BF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notesSlide" Target="../notesSlides/notesSlide1.xml" /><Relationship Id="rId8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Layout" Target="../slideLayouts/slideLayout18.xml" /><Relationship Id="rId8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5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6.xml" /><Relationship Id="rId7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041002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457200" y="858520"/>
            <a:ext cx="5798820" cy="3136900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可视化项目进度管理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2"/>
          <p:cNvSpPr/>
          <p:nvPr/>
        </p:nvSpPr>
        <p:spPr>
          <a:xfrm>
            <a:off x="0" y="973455"/>
            <a:ext cx="4726305" cy="491109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3"/>
          <p:cNvSpPr/>
          <p:nvPr/>
        </p:nvSpPr>
        <p:spPr>
          <a:xfrm>
            <a:off x="228470" y="116554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可视化项目进度管理简介
第2章  甘特图的应用
第3章  里程碑图的应用
第4章  项目看板的应用
第5章  报表与仪表盘的运用
第6章  可视化项目进度管理总结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第1章 可视化项目进度管理简介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什么是可视化项目进度管理？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可视化项目进度管理是通过图表、表格等形式将项目的信息可视化展示，帮助团队更好地了解项目进展情况。这种方式能够使项目数据更加直观、易于理解。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可视化项目管理的优势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增进团队间的合作和沟通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提升团队协作效率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确保团队成员了解项目进展情况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促进信息共享和沟通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帮助团队及时发现和解决问题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加强对项目风险的监控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常见的可视化工具包括甘特图、里程碑图、项目看板、报表和仪表盘。这些工具能够将项目数据以图表形式清晰展示，帮助团队更好地把握项目进度和情况。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常见的可视化工具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了解团队成员对工具的熟悉程度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考虑团队成员对不同工具的了解程度，选择易于操作的工具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考虑信息更新频率和实时性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根据项目的数据变化频率和需求的实时性，选择适合的工具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如何选择合适的可视化工具？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根据项目特点和团队需求来选择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考虑项目的具体要求和团队的需求，选择最适合的工具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可视化项目进度管理的核心功能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随时查看项目的最新进展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实时监控项目进度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及时发现并处理潜在风险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风险预警和管理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合理安排资源，提高效率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资源调度和优化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促进团队合作，加强沟通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团队协作与沟通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步骤：实施可视化项目进度管理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确定项目的目标和具体需求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明确项目目标和需求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为团队成员提供培训和指导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培训团队成员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根据项目特点选择适合的可视化工具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选择合适的工具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第2章 甘特图的应用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甘特图是一种展示项目进度的时间表，以条形图的形式表现项目任务的开始和完成时间。通过甘特图，团队成员可以清晰地了解项目任务的时间安排和进度情况，有助于项目管理和协调。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甘特图介绍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甘特图的优势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项目进度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清晰明了地展示项目进度和关键路径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任务优先级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可以设定任务优先级和里程碑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团队协作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便于团队成员协作和任务分配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设定任务的开始和结束日期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设定任务的具体起止时间
考虑任务之间的时间间隔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明确任务间的依赖关系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确认任务之间的先后顺序
确定任务之间的关联性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如何创建甘特图？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确定项目阶段和任务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明确项目的不同阶段
列出需要完成的任务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甘特图的项目管理实践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进度管理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监控项目进度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任务调整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调整任务分配和进度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风险控制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确定延迟和风险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03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第3章 里程碑图的应用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里程碑图介绍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项目进度的重要标志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展示项目的重要节点和关键事件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里程碑图的作用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项目进度的重要标志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突出项目的关键节点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对外沟通的重要工具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用于汇报和沟通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促进团队协作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帮助团队成员理解项目进展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列出具体的里程碑节点和日期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设定明确的时间点
与团队共享里程碑清单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分配责任人并监督完成情况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明确责任分工
定期检查进度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如何设立里程碑？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确定项目阶段和关键事件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明确项目目标
识别关键时间节点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项目管理实践中，及时更新里程碑完成情况是至关重要的。分析里程碑进度对整个项目的影响，有助于调整项目计划以确保里程碑按时完成。通过有效的里程碑图项目管理实践，团队可以更好地掌控项目进度，提高工作效率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里程碑图的项目管理实践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https://d.book118.com/206204100212010101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可视化项目进度管理</vt:lpstr>
      <vt:lpstr>目   录</vt:lpstr>
      <vt:lpstr>第1章 可视化项目进度管理简介</vt:lpstr>
      <vt:lpstr>什么是可视化项目进度管理？</vt:lpstr>
      <vt:lpstr>可视化项目管理的优势</vt:lpstr>
      <vt:lpstr> </vt:lpstr>
      <vt:lpstr>如何选择合适的可视化工具？</vt:lpstr>
      <vt:lpstr>可视化项目进度管理的核心功能</vt:lpstr>
      <vt:lpstr>步骤：实施可视化项目进度管理</vt:lpstr>
      <vt:lpstr>第2章 甘特图的应用</vt:lpstr>
      <vt:lpstr> </vt:lpstr>
      <vt:lpstr>甘特图的优势</vt:lpstr>
      <vt:lpstr>如何创建甘特图？</vt:lpstr>
      <vt:lpstr>甘特图的项目管理实践</vt:lpstr>
      <vt:lpstr>第3章 里程碑图的应用</vt:lpstr>
      <vt:lpstr>里程碑图介绍</vt:lpstr>
      <vt:lpstr>里程碑图的作用</vt:lpstr>
      <vt:lpstr>如何设立里程碑？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2024-09-26T10:27:10.150</cp:lastPrinted>
  <dcterms:created xsi:type="dcterms:W3CDTF">2024-09-26T02:27:10Z</dcterms:created>
  <dcterms:modified xsi:type="dcterms:W3CDTF">2024-09-26T02:27:12Z</dcterms:modified>
</cp:coreProperties>
</file>