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9772CC-09A2-4BEF-98C2-43EFFCD4E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1794CD-6293-43CD-B931-1023F86B6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75877F-C01E-419A-9CB7-C0B0FD400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DE71A3-1CF3-4F3F-B1B6-CE0F2ECE4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B9C2B0-2FF5-4B92-914E-218A92936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BC5058-D689-46B1-9E0D-2766469A2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82EA44-9B77-47D3-9D90-96B16B8DF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9167B6-C94F-41F3-AE9C-D0949FD8E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1AF533-77B1-4C4D-83C3-A68CB7E95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5C18A5-CE9F-42DF-944F-83885B32B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04C3DF-0406-42C1-8815-A6D11D1E9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6204214132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危重患者的约束护理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3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约束护理的概述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危重患者的特点与护理需求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约束护理的实施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约束护理的评估与改进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案例分享与经验总结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约束护理的概述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010" r="2301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约束护理是指通过使用各种约束工具和措施，限制患者的自由活动，以保障患者安全和防止自我伤害或伤害他人的行为。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约束护理的主要目的是为了保护患者的安全，防止意外事件的发生，同时减少患者的焦虑和躁动，确保患者舒适和安静。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通过约束护理，可以有效地防止患者自我伤害或伤害他人的行为，从而保障患者的生命安全。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750" r="15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减轻医护人员负担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约束护理可以减少患者的不安全因素，降低医疗事故的发生率，从而提高医疗质量。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通过约束护理，可以减少医护人员的工作量，让他们更加专注于患者的治疗和护理。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约束护理的重要性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危重患者由于病情严重，容易出现意识模糊、躁动等情况，需要使用约束护理来保障患者的安全。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危重患者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精神疾病患者容易出现攻击他人或自我伤害的行为，需要使用约束护理来控制患者的行为。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精神疾病患者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长期卧床患者容易出现褥疮、坠床等情况，需要使用约束护理来减少患者的活动范围，保障患者的安全。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长期卧床患者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约束护理的适用范围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危重患者的特点与护理需求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危重患者是指病情严重、随时可能发生生命危险的患者。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危重患者通常处于高度应激状态，生理和心理状况不稳定。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危重患者可能存在意识障碍、认知障碍或情绪障碍。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危重患者的定义与特点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7726" b="177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3417" r="341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15" b="28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危重患者的护理需求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需要密切监测患者的生命体征和病情变化。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需要及时处理患者的各种紧急状况和并发症。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需要为患者提供舒适、安全的护理环境。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约束护理需要遵循伦理和法律规定，尊重患者的权利和尊严。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约束护理需要综合考虑患者的病情、治疗和护理需求，以及家属的意见和要求。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7504" r="7504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约束护理是危重患者护理中的重要措施，用于限制患者的行为，防止其自我伤害或伤害他人。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危重患者约束护理的特殊性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约束护理的实施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https://d.book118.com/206204214132010040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2024-09-07T01:03:18.171</cp:lastPrinted>
  <dcterms:created xsi:type="dcterms:W3CDTF">2024-09-06T17:03:18Z</dcterms:created>
  <dcterms:modified xsi:type="dcterms:W3CDTF">2024-09-06T17:03:20Z</dcterms:modified>
</cp:coreProperties>
</file>